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86" r:id="rId5"/>
    <p:sldId id="283" r:id="rId6"/>
    <p:sldId id="257" r:id="rId7"/>
    <p:sldId id="284" r:id="rId8"/>
    <p:sldId id="287" r:id="rId9"/>
    <p:sldId id="264" r:id="rId10"/>
    <p:sldId id="280" r:id="rId11"/>
    <p:sldId id="282" r:id="rId12"/>
    <p:sldId id="27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enu" id="{512B49DD-0813-422B-B765-D4C6579D00A8}">
          <p14:sldIdLst>
            <p14:sldId id="286"/>
          </p14:sldIdLst>
        </p14:section>
        <p14:section name="Objects and Zone Templates" id="{52B5EDB5-A80E-4D21-9E34-5BF95DA7175F}">
          <p14:sldIdLst>
            <p14:sldId id="283"/>
            <p14:sldId id="257"/>
          </p14:sldIdLst>
        </p14:section>
        <p14:section name="Free Drawing" id="{39925BB8-2AEF-4E3D-B06D-E7772251C47C}">
          <p14:sldIdLst>
            <p14:sldId id="284"/>
          </p14:sldIdLst>
        </p14:section>
        <p14:section name="Scenario Templates" id="{B8E8B5AC-C030-46BB-856D-5146D0F99009}">
          <p14:sldIdLst>
            <p14:sldId id="287"/>
            <p14:sldId id="264"/>
            <p14:sldId id="280"/>
            <p14:sldId id="282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6BC94"/>
    <a:srgbClr val="F5F5F5"/>
    <a:srgbClr val="FF8989"/>
    <a:srgbClr val="FF4343"/>
    <a:srgbClr val="AC0000"/>
    <a:srgbClr val="FADADA"/>
    <a:srgbClr val="F3F8FB"/>
    <a:srgbClr val="1878A8"/>
    <a:srgbClr val="43C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6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25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753AC-87A1-4EA5-912F-3EB0E337E899}" type="datetimeFigureOut">
              <a:rPr lang="de-DE" smtClean="0"/>
              <a:t>20.03.2026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9F626-58EC-4CF2-934A-40700A181CD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1564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403B0-026A-A238-9285-B9D12F889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07B1D23-D910-8756-19B3-BA6928D03E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D2790E-5D70-7684-DB36-13AC8794E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C29E-8079-432F-8228-F071F2D02C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149B2A-DA21-A9D5-5173-FFF088AE5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F58A20-C448-4EE9-51DA-4EA0A026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C2E2-5E09-4DC0-8282-37EB9DE244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50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B7CE55-DEEB-E353-5EEC-109D4E70D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A25160B-8B77-18F9-44D3-12C85F5E8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783C070-39B5-9B63-7E39-7539CC09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C29E-8079-432F-8228-F071F2D02C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CBD1CC-01AC-A07D-BD98-8F4EA22A5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8FD256-C97E-14FB-AFFE-58D8ADCA9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C2E2-5E09-4DC0-8282-37EB9DE244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54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E97B7DA-8D87-3833-1DEC-89CA7C887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723DA24-E797-DCB6-4A60-CEB1B1329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D58780-6329-C0B5-C509-8DA658FC4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C29E-8079-432F-8228-F071F2D02C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5B88F07-9163-86BE-EFAA-4E792B9FC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6B6C1C-49D5-409A-6B91-DF38FC37A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C2E2-5E09-4DC0-8282-37EB9DE244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90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1D217E-D99F-2497-B757-01518BEE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E094C4-CDAD-9057-D60C-F976B3A11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DBE06E-B459-1B8B-BA54-77261699D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C29E-8079-432F-8228-F071F2D02C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0D5305-DED2-A8F5-9D6F-A6E2DB1FC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EAFA7A-C487-6211-2DB4-8142E8AB3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C2E2-5E09-4DC0-8282-37EB9DE244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941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9656E3-9DBC-E793-7839-078105F3B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E4F5444-4DE4-9D08-F629-030356876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A8D444-E52C-F7F8-ADA1-0B1857CD5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C29E-8079-432F-8228-F071F2D02C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537A7D-10F8-5C09-9E82-3975484C8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511BEE-20AD-5470-41BA-A863B5A19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C2E2-5E09-4DC0-8282-37EB9DE244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06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1C9235-5534-804C-ADF8-C7744990F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CE8620-9C88-0311-9D71-C5C34CFEFA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822972B-2EED-F58F-2027-EABFE592D1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539B36-C507-0960-0946-CDCFA4F47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C29E-8079-432F-8228-F071F2D02C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AE999FD-4207-22FC-9FB7-68F7F0D7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D5BECC3-649A-E7DA-A913-2E1AF0095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C2E2-5E09-4DC0-8282-37EB9DE244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58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7DD4B-8FAC-36D5-30D1-60F7B8C6E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33B6CBA-0F68-CE65-B2CD-3F7A948CD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CF83F7F-62DA-3323-744B-A705D2DB1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41CB6D7-FF91-E3BD-8211-CDA07AC27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1C5D8CA-36B2-9BDA-63E4-2E823CED36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8EAA0A0-2727-E653-6103-97F901F2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C29E-8079-432F-8228-F071F2D02C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481F2B9-61C1-ACBD-D5BE-750E7D0C2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8EAF316-042B-9704-44F6-CF2989EB1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C2E2-5E09-4DC0-8282-37EB9DE244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4A2DE7-F099-AF42-5D86-CA706D3E3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415A28B-8554-A9BB-A2EE-708C3702F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C29E-8079-432F-8228-F071F2D02C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E00B6A5-FA60-8E3A-AF36-0A90122FB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10E73D-BC11-3953-B268-0A4D26361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C2E2-5E09-4DC0-8282-37EB9DE244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58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>
            <a:extLst>
              <a:ext uri="{FF2B5EF4-FFF2-40B4-BE49-F238E27FC236}">
                <a16:creationId xmlns:a16="http://schemas.microsoft.com/office/drawing/2014/main" id="{624B20B8-B6C6-6B15-BD76-C8ADD5A31CDF}"/>
              </a:ext>
            </a:extLst>
          </p:cNvPr>
          <p:cNvSpPr/>
          <p:nvPr userDrawn="1"/>
        </p:nvSpPr>
        <p:spPr>
          <a:xfrm>
            <a:off x="6418137" y="2151586"/>
            <a:ext cx="5244679" cy="461666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F145CD10-9B26-4C22-F932-E6FEAC022C2E}"/>
              </a:ext>
            </a:extLst>
          </p:cNvPr>
          <p:cNvSpPr/>
          <p:nvPr userDrawn="1"/>
        </p:nvSpPr>
        <p:spPr>
          <a:xfrm>
            <a:off x="6420193" y="3333969"/>
            <a:ext cx="5244679" cy="461666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34" name="TextBox 4">
            <a:extLst>
              <a:ext uri="{FF2B5EF4-FFF2-40B4-BE49-F238E27FC236}">
                <a16:creationId xmlns:a16="http://schemas.microsoft.com/office/drawing/2014/main" id="{0097B983-E7B6-EA02-A808-6F662B9D71B2}"/>
              </a:ext>
            </a:extLst>
          </p:cNvPr>
          <p:cNvSpPr txBox="1"/>
          <p:nvPr userDrawn="1"/>
        </p:nvSpPr>
        <p:spPr>
          <a:xfrm>
            <a:off x="3132360" y="191617"/>
            <a:ext cx="56807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Menu and Short-Cuts</a:t>
            </a:r>
          </a:p>
        </p:txBody>
      </p:sp>
      <p:sp>
        <p:nvSpPr>
          <p:cNvPr id="35" name="TextBox 5">
            <a:extLst>
              <a:ext uri="{FF2B5EF4-FFF2-40B4-BE49-F238E27FC236}">
                <a16:creationId xmlns:a16="http://schemas.microsoft.com/office/drawing/2014/main" id="{7F0B6E6D-2105-C01A-84AC-94E5549DC313}"/>
              </a:ext>
            </a:extLst>
          </p:cNvPr>
          <p:cNvSpPr txBox="1"/>
          <p:nvPr userDrawn="1"/>
        </p:nvSpPr>
        <p:spPr>
          <a:xfrm>
            <a:off x="2653122" y="665781"/>
            <a:ext cx="6639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Press “Ctrl” and Click on the Corresponding Button</a:t>
            </a:r>
          </a:p>
        </p:txBody>
      </p:sp>
      <p:sp>
        <p:nvSpPr>
          <p:cNvPr id="37" name="TextBox 12">
            <a:extLst>
              <a:ext uri="{FF2B5EF4-FFF2-40B4-BE49-F238E27FC236}">
                <a16:creationId xmlns:a16="http://schemas.microsoft.com/office/drawing/2014/main" id="{6A7939A4-5B77-EFCF-93CA-04809C2819D2}"/>
              </a:ext>
            </a:extLst>
          </p:cNvPr>
          <p:cNvSpPr txBox="1"/>
          <p:nvPr userDrawn="1"/>
        </p:nvSpPr>
        <p:spPr>
          <a:xfrm>
            <a:off x="7426187" y="2136718"/>
            <a:ext cx="2773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Free Drawing (Blank)</a:t>
            </a:r>
          </a:p>
        </p:txBody>
      </p:sp>
      <p:sp>
        <p:nvSpPr>
          <p:cNvPr id="38" name="TextBox 17">
            <a:extLst>
              <a:ext uri="{FF2B5EF4-FFF2-40B4-BE49-F238E27FC236}">
                <a16:creationId xmlns:a16="http://schemas.microsoft.com/office/drawing/2014/main" id="{D34A4FA9-3A43-DCB7-8827-100D18F99BD5}"/>
              </a:ext>
            </a:extLst>
          </p:cNvPr>
          <p:cNvSpPr txBox="1"/>
          <p:nvPr userDrawn="1"/>
        </p:nvSpPr>
        <p:spPr>
          <a:xfrm>
            <a:off x="295644" y="4915340"/>
            <a:ext cx="44198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Vehicle, relevant components and</a:t>
            </a:r>
          </a:p>
          <a:p>
            <a:r>
              <a:rPr lang="en-US" sz="2400" dirty="0"/>
              <a:t>hints for usage</a:t>
            </a:r>
          </a:p>
        </p:txBody>
      </p:sp>
      <p:sp>
        <p:nvSpPr>
          <p:cNvPr id="40" name="TextBox 21">
            <a:extLst>
              <a:ext uri="{FF2B5EF4-FFF2-40B4-BE49-F238E27FC236}">
                <a16:creationId xmlns:a16="http://schemas.microsoft.com/office/drawing/2014/main" id="{CBCD6453-A038-1684-1DA3-6EB57850C1DD}"/>
              </a:ext>
            </a:extLst>
          </p:cNvPr>
          <p:cNvSpPr txBox="1"/>
          <p:nvPr userDrawn="1"/>
        </p:nvSpPr>
        <p:spPr>
          <a:xfrm>
            <a:off x="295644" y="4025302"/>
            <a:ext cx="50223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Zone, Obstacle and Corridor Templates</a:t>
            </a:r>
          </a:p>
          <a:p>
            <a:r>
              <a:rPr lang="en-US" sz="2400" dirty="0"/>
              <a:t>and hints for usage</a:t>
            </a:r>
          </a:p>
        </p:txBody>
      </p:sp>
      <p:sp>
        <p:nvSpPr>
          <p:cNvPr id="41" name="TextBox 28">
            <a:extLst>
              <a:ext uri="{FF2B5EF4-FFF2-40B4-BE49-F238E27FC236}">
                <a16:creationId xmlns:a16="http://schemas.microsoft.com/office/drawing/2014/main" id="{4FC7980E-8886-CD48-2540-A645D4505DE8}"/>
              </a:ext>
            </a:extLst>
          </p:cNvPr>
          <p:cNvSpPr txBox="1"/>
          <p:nvPr userDrawn="1"/>
        </p:nvSpPr>
        <p:spPr>
          <a:xfrm>
            <a:off x="7947643" y="3311692"/>
            <a:ext cx="1783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Narrow Aisle</a:t>
            </a:r>
          </a:p>
        </p:txBody>
      </p:sp>
      <p:sp>
        <p:nvSpPr>
          <p:cNvPr id="42" name="Rectangle 27">
            <a:extLst>
              <a:ext uri="{FF2B5EF4-FFF2-40B4-BE49-F238E27FC236}">
                <a16:creationId xmlns:a16="http://schemas.microsoft.com/office/drawing/2014/main" id="{2DF1446B-29D7-681D-A7AD-62F2679FEBB0}"/>
              </a:ext>
            </a:extLst>
          </p:cNvPr>
          <p:cNvSpPr/>
          <p:nvPr userDrawn="1"/>
        </p:nvSpPr>
        <p:spPr>
          <a:xfrm>
            <a:off x="6416076" y="4048821"/>
            <a:ext cx="5244679" cy="461666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43" name="TextBox 28">
            <a:extLst>
              <a:ext uri="{FF2B5EF4-FFF2-40B4-BE49-F238E27FC236}">
                <a16:creationId xmlns:a16="http://schemas.microsoft.com/office/drawing/2014/main" id="{B5C8B812-7A6E-11D0-8524-746A19D8C17A}"/>
              </a:ext>
            </a:extLst>
          </p:cNvPr>
          <p:cNvSpPr txBox="1"/>
          <p:nvPr userDrawn="1"/>
        </p:nvSpPr>
        <p:spPr>
          <a:xfrm>
            <a:off x="8069214" y="4038988"/>
            <a:ext cx="1539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Free Space</a:t>
            </a:r>
          </a:p>
        </p:txBody>
      </p:sp>
      <p:sp>
        <p:nvSpPr>
          <p:cNvPr id="44" name="Rectangle 27">
            <a:extLst>
              <a:ext uri="{FF2B5EF4-FFF2-40B4-BE49-F238E27FC236}">
                <a16:creationId xmlns:a16="http://schemas.microsoft.com/office/drawing/2014/main" id="{C85C0696-B971-B809-13E4-7FA35062D790}"/>
              </a:ext>
            </a:extLst>
          </p:cNvPr>
          <p:cNvSpPr/>
          <p:nvPr userDrawn="1"/>
        </p:nvSpPr>
        <p:spPr>
          <a:xfrm>
            <a:off x="6416076" y="4763673"/>
            <a:ext cx="5244679" cy="461666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45" name="TextBox 28">
            <a:extLst>
              <a:ext uri="{FF2B5EF4-FFF2-40B4-BE49-F238E27FC236}">
                <a16:creationId xmlns:a16="http://schemas.microsoft.com/office/drawing/2014/main" id="{76F70610-0847-E934-1EB2-8B6B61193EAF}"/>
              </a:ext>
            </a:extLst>
          </p:cNvPr>
          <p:cNvSpPr txBox="1"/>
          <p:nvPr userDrawn="1"/>
        </p:nvSpPr>
        <p:spPr>
          <a:xfrm>
            <a:off x="8007545" y="4761160"/>
            <a:ext cx="1799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Nodes-Edges</a:t>
            </a:r>
          </a:p>
        </p:txBody>
      </p:sp>
      <p:sp>
        <p:nvSpPr>
          <p:cNvPr id="46" name="Rectangle 27">
            <a:extLst>
              <a:ext uri="{FF2B5EF4-FFF2-40B4-BE49-F238E27FC236}">
                <a16:creationId xmlns:a16="http://schemas.microsoft.com/office/drawing/2014/main" id="{AB91EBEC-999E-5154-C069-0A0E777DD048}"/>
              </a:ext>
            </a:extLst>
          </p:cNvPr>
          <p:cNvSpPr/>
          <p:nvPr userDrawn="1"/>
        </p:nvSpPr>
        <p:spPr>
          <a:xfrm>
            <a:off x="6416076" y="5478525"/>
            <a:ext cx="5244679" cy="461666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47" name="TextBox 28">
            <a:extLst>
              <a:ext uri="{FF2B5EF4-FFF2-40B4-BE49-F238E27FC236}">
                <a16:creationId xmlns:a16="http://schemas.microsoft.com/office/drawing/2014/main" id="{62C0A429-7CF3-610F-F06F-78F70912CA30}"/>
              </a:ext>
            </a:extLst>
          </p:cNvPr>
          <p:cNvSpPr txBox="1"/>
          <p:nvPr userDrawn="1"/>
        </p:nvSpPr>
        <p:spPr>
          <a:xfrm>
            <a:off x="7739587" y="5478525"/>
            <a:ext cx="2335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Corridor (curved)</a:t>
            </a:r>
          </a:p>
        </p:txBody>
      </p:sp>
      <p:sp>
        <p:nvSpPr>
          <p:cNvPr id="48" name="Action Button: Go Forward or Next 7">
            <a:extLst>
              <a:ext uri="{FF2B5EF4-FFF2-40B4-BE49-F238E27FC236}">
                <a16:creationId xmlns:a16="http://schemas.microsoft.com/office/drawing/2014/main" id="{E730A7FC-3DB8-DDAF-FBF5-0A926F227D0D}"/>
              </a:ext>
            </a:extLst>
          </p:cNvPr>
          <p:cNvSpPr/>
          <p:nvPr userDrawn="1"/>
        </p:nvSpPr>
        <p:spPr>
          <a:xfrm>
            <a:off x="9181544" y="790132"/>
            <a:ext cx="258719" cy="252490"/>
          </a:xfrm>
          <a:prstGeom prst="actionButtonForwardNex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27">
            <a:extLst>
              <a:ext uri="{FF2B5EF4-FFF2-40B4-BE49-F238E27FC236}">
                <a16:creationId xmlns:a16="http://schemas.microsoft.com/office/drawing/2014/main" id="{A5BC2A08-B4EB-19C6-97D8-CFADED789D03}"/>
              </a:ext>
            </a:extLst>
          </p:cNvPr>
          <p:cNvSpPr/>
          <p:nvPr userDrawn="1"/>
        </p:nvSpPr>
        <p:spPr>
          <a:xfrm>
            <a:off x="6416076" y="6193377"/>
            <a:ext cx="5244679" cy="461666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50" name="TextBox 28">
            <a:extLst>
              <a:ext uri="{FF2B5EF4-FFF2-40B4-BE49-F238E27FC236}">
                <a16:creationId xmlns:a16="http://schemas.microsoft.com/office/drawing/2014/main" id="{DB403F8C-F2C6-4FBB-0194-AB1A9FDA0BC5}"/>
              </a:ext>
            </a:extLst>
          </p:cNvPr>
          <p:cNvSpPr txBox="1"/>
          <p:nvPr userDrawn="1"/>
        </p:nvSpPr>
        <p:spPr>
          <a:xfrm>
            <a:off x="7739587" y="6192219"/>
            <a:ext cx="2515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Corridor (highway)</a:t>
            </a:r>
          </a:p>
        </p:txBody>
      </p:sp>
      <p:sp>
        <p:nvSpPr>
          <p:cNvPr id="51" name="TextBox 21">
            <a:extLst>
              <a:ext uri="{FF2B5EF4-FFF2-40B4-BE49-F238E27FC236}">
                <a16:creationId xmlns:a16="http://schemas.microsoft.com/office/drawing/2014/main" id="{8E3EAF38-9895-77FC-B034-8C06E957F295}"/>
              </a:ext>
            </a:extLst>
          </p:cNvPr>
          <p:cNvSpPr txBox="1"/>
          <p:nvPr userDrawn="1"/>
        </p:nvSpPr>
        <p:spPr>
          <a:xfrm>
            <a:off x="7512362" y="2825781"/>
            <a:ext cx="2653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Scenario Templates</a:t>
            </a:r>
          </a:p>
        </p:txBody>
      </p:sp>
      <p:sp>
        <p:nvSpPr>
          <p:cNvPr id="53" name="TextBox 21">
            <a:extLst>
              <a:ext uri="{FF2B5EF4-FFF2-40B4-BE49-F238E27FC236}">
                <a16:creationId xmlns:a16="http://schemas.microsoft.com/office/drawing/2014/main" id="{1543CB53-68C1-07D1-570F-CBF16E61DFB3}"/>
              </a:ext>
            </a:extLst>
          </p:cNvPr>
          <p:cNvSpPr txBox="1"/>
          <p:nvPr userDrawn="1"/>
        </p:nvSpPr>
        <p:spPr>
          <a:xfrm>
            <a:off x="773601" y="1590320"/>
            <a:ext cx="493013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Use these templates to create </a:t>
            </a:r>
          </a:p>
          <a:p>
            <a:r>
              <a:rPr lang="en-US" sz="2800" b="1" dirty="0"/>
              <a:t>examples and explanations in a </a:t>
            </a:r>
          </a:p>
          <a:p>
            <a:r>
              <a:rPr lang="en-US" sz="2800" b="1" dirty="0"/>
              <a:t>uniform format regarding the </a:t>
            </a:r>
          </a:p>
          <a:p>
            <a:r>
              <a:rPr lang="en-US" sz="2800" b="1" dirty="0"/>
              <a:t>VDA5050</a:t>
            </a:r>
          </a:p>
        </p:txBody>
      </p:sp>
    </p:spTree>
    <p:extLst>
      <p:ext uri="{BB962C8B-B14F-4D97-AF65-F5344CB8AC3E}">
        <p14:creationId xmlns:p14="http://schemas.microsoft.com/office/powerpoint/2010/main" val="155292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F3F451-4FD1-E3DB-461B-FAA2CF4EF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1BEB9E-2A98-FDCF-D29A-90192704D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D605C2-EEB7-553F-2EE3-56A51551F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72EE696-4C0F-67E9-43D2-382A0CA15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C29E-8079-432F-8228-F071F2D02C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FC5E1AD-CE2D-B00A-DBD7-2BDA9F9CB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E8FAF1-8780-FC94-0569-D92FAB5DD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C2E2-5E09-4DC0-8282-37EB9DE244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63A7B7-38AC-2334-7D17-93AAD7D63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BC1BBB8-DF64-3700-DB11-0E38713E38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690252-BF7C-67ED-2018-9B6BE9B46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EE48EEA-6281-649D-32D9-15E97116D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3C29E-8079-432F-8228-F071F2D02C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DD04176-B797-1378-0F92-73BFFD37A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A1B6BD7-1A3C-7E05-364D-A583001A3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1C2E2-5E09-4DC0-8282-37EB9DE244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6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64F8E20-1C07-4E56-EF79-3153B5D66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7417596-1B6F-082B-7CF8-693959A42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9D04B2-22D7-3DF3-4B59-495C0D3DD3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C29E-8079-432F-8228-F071F2D02C3F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EB01C0-16CE-0F32-AC57-995B426803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9D9DE7-E186-AF71-A2A7-6149A601A1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2E2-5E09-4DC0-8282-37EB9DE2444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365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5.xml"/><Relationship Id="rId7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3.xml"/><Relationship Id="rId4" Type="http://schemas.openxmlformats.org/officeDocument/2006/relationships/slide" Target="slide2.xml"/><Relationship Id="rId9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slide" Target="slide1.xml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5.sv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23.svg"/><Relationship Id="rId3" Type="http://schemas.openxmlformats.org/officeDocument/2006/relationships/image" Target="../media/image16.png"/><Relationship Id="rId7" Type="http://schemas.openxmlformats.org/officeDocument/2006/relationships/image" Target="../media/image3.png"/><Relationship Id="rId12" Type="http://schemas.openxmlformats.org/officeDocument/2006/relationships/image" Target="../media/image2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svg"/><Relationship Id="rId11" Type="http://schemas.openxmlformats.org/officeDocument/2006/relationships/image" Target="../media/image21.svg"/><Relationship Id="rId5" Type="http://schemas.openxmlformats.org/officeDocument/2006/relationships/image" Target="../media/image18.png"/><Relationship Id="rId15" Type="http://schemas.openxmlformats.org/officeDocument/2006/relationships/image" Target="../media/image25.svg"/><Relationship Id="rId10" Type="http://schemas.openxmlformats.org/officeDocument/2006/relationships/image" Target="../media/image20.png"/><Relationship Id="rId4" Type="http://schemas.openxmlformats.org/officeDocument/2006/relationships/image" Target="../media/image17.svg"/><Relationship Id="rId9" Type="http://schemas.openxmlformats.org/officeDocument/2006/relationships/image" Target="../media/image1.png"/><Relationship Id="rId1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3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25.svg"/><Relationship Id="rId2" Type="http://schemas.openxmlformats.org/officeDocument/2006/relationships/image" Target="../media/image5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24.png"/><Relationship Id="rId5" Type="http://schemas.openxmlformats.org/officeDocument/2006/relationships/image" Target="../media/image8.svg"/><Relationship Id="rId15" Type="http://schemas.openxmlformats.org/officeDocument/2006/relationships/image" Target="../media/image14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4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5" Type="http://schemas.openxmlformats.org/officeDocument/2006/relationships/image" Target="../media/image14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25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4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5" Type="http://schemas.openxmlformats.org/officeDocument/2006/relationships/image" Target="../media/image14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25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4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5" Type="http://schemas.openxmlformats.org/officeDocument/2006/relationships/image" Target="../media/image14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25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4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5" Type="http://schemas.openxmlformats.org/officeDocument/2006/relationships/image" Target="../media/image14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25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24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5" Type="http://schemas.openxmlformats.org/officeDocument/2006/relationships/image" Target="../media/image14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Relationship Id="rId14" Type="http://schemas.openxmlformats.org/officeDocument/2006/relationships/image" Target="../media/image2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tion Button: Go Forward or Next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569E51CC-B82B-555E-0BDF-E14A4A885C2B}"/>
              </a:ext>
            </a:extLst>
          </p:cNvPr>
          <p:cNvSpPr/>
          <p:nvPr/>
        </p:nvSpPr>
        <p:spPr>
          <a:xfrm>
            <a:off x="10854400" y="2211184"/>
            <a:ext cx="668237" cy="339605"/>
          </a:xfrm>
          <a:prstGeom prst="actionButtonForwardNex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" name="Action Button: Go Forward or Next 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A33846E1-6D56-8F6C-10FF-35E60D8C583D}"/>
              </a:ext>
            </a:extLst>
          </p:cNvPr>
          <p:cNvSpPr/>
          <p:nvPr/>
        </p:nvSpPr>
        <p:spPr>
          <a:xfrm>
            <a:off x="10854400" y="3407904"/>
            <a:ext cx="695325" cy="339605"/>
          </a:xfrm>
          <a:prstGeom prst="actionButtonForwardNex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Action Button: Go Forward or Next 16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2FD65441-0E12-5301-E6F9-CD5BD89AA387}"/>
              </a:ext>
            </a:extLst>
          </p:cNvPr>
          <p:cNvSpPr/>
          <p:nvPr/>
        </p:nvSpPr>
        <p:spPr>
          <a:xfrm>
            <a:off x="5427285" y="4177479"/>
            <a:ext cx="465454" cy="461666"/>
          </a:xfrm>
          <a:prstGeom prst="actionButtonForwardNex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Action Button: Go Forward or Next 22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C8BF27C5-1F38-75B1-58C0-AE58027A1FEE}"/>
              </a:ext>
            </a:extLst>
          </p:cNvPr>
          <p:cNvSpPr/>
          <p:nvPr/>
        </p:nvSpPr>
        <p:spPr>
          <a:xfrm>
            <a:off x="5427285" y="5055208"/>
            <a:ext cx="465454" cy="461666"/>
          </a:xfrm>
          <a:prstGeom prst="actionButtonForwardNex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Action Button: Go Forward or Next 9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93A4E15F-D616-4BC5-96EA-051815A016D8}"/>
              </a:ext>
            </a:extLst>
          </p:cNvPr>
          <p:cNvSpPr/>
          <p:nvPr/>
        </p:nvSpPr>
        <p:spPr>
          <a:xfrm>
            <a:off x="10840858" y="4114262"/>
            <a:ext cx="695325" cy="339605"/>
          </a:xfrm>
          <a:prstGeom prst="actionButtonForwardNex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Action Button: Go Forward or Next 9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40A26CA2-1DEE-BAB9-FFFF-A372A918C752}"/>
              </a:ext>
            </a:extLst>
          </p:cNvPr>
          <p:cNvSpPr/>
          <p:nvPr/>
        </p:nvSpPr>
        <p:spPr>
          <a:xfrm>
            <a:off x="10827313" y="4822189"/>
            <a:ext cx="695325" cy="339605"/>
          </a:xfrm>
          <a:prstGeom prst="actionButtonForwardNex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Action Button: Go Forward or Next 9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E5D7CD24-8CA8-A7A0-0D44-2BA4A387B481}"/>
              </a:ext>
            </a:extLst>
          </p:cNvPr>
          <p:cNvSpPr/>
          <p:nvPr/>
        </p:nvSpPr>
        <p:spPr>
          <a:xfrm>
            <a:off x="10831430" y="5539555"/>
            <a:ext cx="695325" cy="339605"/>
          </a:xfrm>
          <a:prstGeom prst="actionButtonForwardNex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Action Button: Go Forward or Next 9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A4999172-E9D0-5275-FDAA-363E1000F877}"/>
              </a:ext>
            </a:extLst>
          </p:cNvPr>
          <p:cNvSpPr/>
          <p:nvPr/>
        </p:nvSpPr>
        <p:spPr>
          <a:xfrm>
            <a:off x="10827314" y="6254407"/>
            <a:ext cx="695325" cy="339605"/>
          </a:xfrm>
          <a:prstGeom prst="actionButtonForwardNex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9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hteck 296">
            <a:extLst>
              <a:ext uri="{FF2B5EF4-FFF2-40B4-BE49-F238E27FC236}">
                <a16:creationId xmlns:a16="http://schemas.microsoft.com/office/drawing/2014/main" id="{F50774F1-8DEA-CB99-2278-3EDD90E7C48C}"/>
              </a:ext>
            </a:extLst>
          </p:cNvPr>
          <p:cNvSpPr/>
          <p:nvPr/>
        </p:nvSpPr>
        <p:spPr>
          <a:xfrm>
            <a:off x="5931321" y="689998"/>
            <a:ext cx="1587852" cy="697874"/>
          </a:xfrm>
          <a:prstGeom prst="rect">
            <a:avLst/>
          </a:prstGeom>
          <a:pattFill prst="pct10">
            <a:fgClr>
              <a:srgbClr val="7030A0"/>
            </a:fgClr>
            <a:bgClr>
              <a:schemeClr val="bg1"/>
            </a:bgClr>
          </a:pattFill>
          <a:ln w="31750" cap="flat" cmpd="thickThin">
            <a:solidFill>
              <a:srgbClr val="7030A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471016"/>
                      <a:gd name="connsiteY0" fmla="*/ 0 h 949996"/>
                      <a:gd name="connsiteX1" fmla="*/ 1471016 w 1471016"/>
                      <a:gd name="connsiteY1" fmla="*/ 0 h 949996"/>
                      <a:gd name="connsiteX2" fmla="*/ 1471016 w 1471016"/>
                      <a:gd name="connsiteY2" fmla="*/ 949996 h 949996"/>
                      <a:gd name="connsiteX3" fmla="*/ 0 w 1471016"/>
                      <a:gd name="connsiteY3" fmla="*/ 949996 h 949996"/>
                      <a:gd name="connsiteX4" fmla="*/ 0 w 1471016"/>
                      <a:gd name="connsiteY4" fmla="*/ 0 h 9499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71016" h="949996" fill="none" extrusionOk="0">
                        <a:moveTo>
                          <a:pt x="0" y="0"/>
                        </a:moveTo>
                        <a:cubicBezTo>
                          <a:pt x="177165" y="22169"/>
                          <a:pt x="1195564" y="-16722"/>
                          <a:pt x="1471016" y="0"/>
                        </a:cubicBezTo>
                        <a:cubicBezTo>
                          <a:pt x="1410464" y="376798"/>
                          <a:pt x="1404400" y="599703"/>
                          <a:pt x="1471016" y="949996"/>
                        </a:cubicBezTo>
                        <a:cubicBezTo>
                          <a:pt x="1306791" y="873760"/>
                          <a:pt x="187926" y="978190"/>
                          <a:pt x="0" y="949996"/>
                        </a:cubicBezTo>
                        <a:cubicBezTo>
                          <a:pt x="31707" y="615484"/>
                          <a:pt x="24139" y="282740"/>
                          <a:pt x="0" y="0"/>
                        </a:cubicBezTo>
                        <a:close/>
                      </a:path>
                      <a:path w="1471016" h="949996" stroke="0" extrusionOk="0">
                        <a:moveTo>
                          <a:pt x="0" y="0"/>
                        </a:moveTo>
                        <a:cubicBezTo>
                          <a:pt x="263244" y="-40677"/>
                          <a:pt x="936899" y="125441"/>
                          <a:pt x="1471016" y="0"/>
                        </a:cubicBezTo>
                        <a:cubicBezTo>
                          <a:pt x="1553761" y="132717"/>
                          <a:pt x="1453231" y="603595"/>
                          <a:pt x="1471016" y="949996"/>
                        </a:cubicBezTo>
                        <a:cubicBezTo>
                          <a:pt x="1192583" y="1076817"/>
                          <a:pt x="297378" y="1077511"/>
                          <a:pt x="0" y="949996"/>
                        </a:cubicBezTo>
                        <a:cubicBezTo>
                          <a:pt x="2358" y="809729"/>
                          <a:pt x="84320" y="41822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7030A0"/>
                </a:solidFill>
              </a:rPr>
              <a:t>Release</a:t>
            </a:r>
          </a:p>
        </p:txBody>
      </p:sp>
      <p:sp>
        <p:nvSpPr>
          <p:cNvPr id="297" name="Rechteck 296">
            <a:extLst>
              <a:ext uri="{FF2B5EF4-FFF2-40B4-BE49-F238E27FC236}">
                <a16:creationId xmlns:a16="http://schemas.microsoft.com/office/drawing/2014/main" id="{5B59085A-C4F0-D73B-3081-B49E7887FFDA}"/>
              </a:ext>
            </a:extLst>
          </p:cNvPr>
          <p:cNvSpPr/>
          <p:nvPr/>
        </p:nvSpPr>
        <p:spPr>
          <a:xfrm>
            <a:off x="4015839" y="689998"/>
            <a:ext cx="1587852" cy="697874"/>
          </a:xfrm>
          <a:prstGeom prst="rect">
            <a:avLst/>
          </a:prstGeom>
          <a:pattFill prst="pct20">
            <a:fgClr>
              <a:srgbClr val="FC8A18"/>
            </a:fgClr>
            <a:bgClr>
              <a:schemeClr val="bg1"/>
            </a:bgClr>
          </a:pattFill>
          <a:ln w="25400" cmpd="sng">
            <a:solidFill>
              <a:srgbClr val="FC8A18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FC8A18"/>
                </a:solidFill>
              </a:rPr>
              <a:t>Speed Limit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9B97A08D-AA5A-39CA-1D5D-FFC4ED8A956E}"/>
              </a:ext>
            </a:extLst>
          </p:cNvPr>
          <p:cNvSpPr/>
          <p:nvPr/>
        </p:nvSpPr>
        <p:spPr>
          <a:xfrm>
            <a:off x="532042" y="822773"/>
            <a:ext cx="882107" cy="63449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Obstacle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72852786-49DD-32BE-62F8-A6832B30831B}"/>
              </a:ext>
            </a:extLst>
          </p:cNvPr>
          <p:cNvSpPr/>
          <p:nvPr/>
        </p:nvSpPr>
        <p:spPr>
          <a:xfrm>
            <a:off x="629261" y="1636355"/>
            <a:ext cx="863184" cy="863184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Obstacle</a:t>
            </a:r>
          </a:p>
        </p:txBody>
      </p:sp>
      <p:sp>
        <p:nvSpPr>
          <p:cNvPr id="247" name="Diagonaler Streifen 246">
            <a:extLst>
              <a:ext uri="{FF2B5EF4-FFF2-40B4-BE49-F238E27FC236}">
                <a16:creationId xmlns:a16="http://schemas.microsoft.com/office/drawing/2014/main" id="{F7F481F7-D2B1-8ADF-A03E-2E89B8D10B48}"/>
              </a:ext>
            </a:extLst>
          </p:cNvPr>
          <p:cNvSpPr/>
          <p:nvPr/>
        </p:nvSpPr>
        <p:spPr>
          <a:xfrm>
            <a:off x="460449" y="2808930"/>
            <a:ext cx="809556" cy="734815"/>
          </a:xfrm>
          <a:prstGeom prst="diagStripe">
            <a:avLst>
              <a:gd name="adj" fmla="val 3023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8" name="Rechtwinkliges Dreieck 247">
            <a:extLst>
              <a:ext uri="{FF2B5EF4-FFF2-40B4-BE49-F238E27FC236}">
                <a16:creationId xmlns:a16="http://schemas.microsoft.com/office/drawing/2014/main" id="{6BEA96A1-6EBB-E1F2-782A-AC2D290C533F}"/>
              </a:ext>
            </a:extLst>
          </p:cNvPr>
          <p:cNvSpPr/>
          <p:nvPr/>
        </p:nvSpPr>
        <p:spPr>
          <a:xfrm rot="16200000">
            <a:off x="896892" y="2837814"/>
            <a:ext cx="698807" cy="711392"/>
          </a:xfrm>
          <a:prstGeom prst="rt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Textfeld 248">
            <a:extLst>
              <a:ext uri="{FF2B5EF4-FFF2-40B4-BE49-F238E27FC236}">
                <a16:creationId xmlns:a16="http://schemas.microsoft.com/office/drawing/2014/main" id="{E4E0A9BC-26B8-7E31-C720-DE5A25B0FAD2}"/>
              </a:ext>
            </a:extLst>
          </p:cNvPr>
          <p:cNvSpPr txBox="1"/>
          <p:nvPr/>
        </p:nvSpPr>
        <p:spPr>
          <a:xfrm>
            <a:off x="422080" y="260049"/>
            <a:ext cx="1102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Obstacles</a:t>
            </a:r>
          </a:p>
        </p:txBody>
      </p:sp>
      <p:sp>
        <p:nvSpPr>
          <p:cNvPr id="250" name="L-Form 249">
            <a:extLst>
              <a:ext uri="{FF2B5EF4-FFF2-40B4-BE49-F238E27FC236}">
                <a16:creationId xmlns:a16="http://schemas.microsoft.com/office/drawing/2014/main" id="{8A88B3BC-A933-371B-9CE2-9A19D1514073}"/>
              </a:ext>
            </a:extLst>
          </p:cNvPr>
          <p:cNvSpPr/>
          <p:nvPr/>
        </p:nvSpPr>
        <p:spPr>
          <a:xfrm>
            <a:off x="660929" y="3852305"/>
            <a:ext cx="799849" cy="734814"/>
          </a:xfrm>
          <a:prstGeom prst="corner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Rechteck 254">
            <a:extLst>
              <a:ext uri="{FF2B5EF4-FFF2-40B4-BE49-F238E27FC236}">
                <a16:creationId xmlns:a16="http://schemas.microsoft.com/office/drawing/2014/main" id="{AD4E419D-5148-7C54-2B10-E56DDF18E801}"/>
              </a:ext>
            </a:extLst>
          </p:cNvPr>
          <p:cNvSpPr/>
          <p:nvPr/>
        </p:nvSpPr>
        <p:spPr>
          <a:xfrm>
            <a:off x="2105878" y="677308"/>
            <a:ext cx="1587852" cy="697874"/>
          </a:xfrm>
          <a:prstGeom prst="rect">
            <a:avLst/>
          </a:prstGeom>
          <a:pattFill prst="pct5">
            <a:fgClr>
              <a:srgbClr val="00B050"/>
            </a:fgClr>
            <a:bgClr>
              <a:schemeClr val="bg1"/>
            </a:bgClr>
          </a:pattFill>
          <a:ln w="25400" cmpd="sng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rgbClr val="00B050"/>
                </a:solidFill>
              </a:rPr>
              <a:t>Action</a:t>
            </a:r>
          </a:p>
        </p:txBody>
      </p:sp>
      <p:sp>
        <p:nvSpPr>
          <p:cNvPr id="282" name="Textfeld 281">
            <a:extLst>
              <a:ext uri="{FF2B5EF4-FFF2-40B4-BE49-F238E27FC236}">
                <a16:creationId xmlns:a16="http://schemas.microsoft.com/office/drawing/2014/main" id="{5A4D8AB0-7608-0256-0BFE-C04F05B13D08}"/>
              </a:ext>
            </a:extLst>
          </p:cNvPr>
          <p:cNvSpPr txBox="1"/>
          <p:nvPr/>
        </p:nvSpPr>
        <p:spPr>
          <a:xfrm>
            <a:off x="2297394" y="320666"/>
            <a:ext cx="1326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Action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Zone</a:t>
            </a:r>
          </a:p>
        </p:txBody>
      </p:sp>
      <p:sp>
        <p:nvSpPr>
          <p:cNvPr id="296" name="Textfeld 295">
            <a:extLst>
              <a:ext uri="{FF2B5EF4-FFF2-40B4-BE49-F238E27FC236}">
                <a16:creationId xmlns:a16="http://schemas.microsoft.com/office/drawing/2014/main" id="{0BCBED8D-7E53-6791-856F-BAED6626429F}"/>
              </a:ext>
            </a:extLst>
          </p:cNvPr>
          <p:cNvSpPr txBox="1"/>
          <p:nvPr/>
        </p:nvSpPr>
        <p:spPr>
          <a:xfrm>
            <a:off x="3965609" y="307976"/>
            <a:ext cx="1824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C8A18"/>
                </a:solidFill>
              </a:rPr>
              <a:t>Speed Limit Zone</a:t>
            </a:r>
          </a:p>
        </p:txBody>
      </p:sp>
      <p:sp>
        <p:nvSpPr>
          <p:cNvPr id="299" name="Textfeld 298">
            <a:extLst>
              <a:ext uri="{FF2B5EF4-FFF2-40B4-BE49-F238E27FC236}">
                <a16:creationId xmlns:a16="http://schemas.microsoft.com/office/drawing/2014/main" id="{A40C5FD3-DDA9-C969-723F-10D2B3A6AC41}"/>
              </a:ext>
            </a:extLst>
          </p:cNvPr>
          <p:cNvSpPr txBox="1"/>
          <p:nvPr/>
        </p:nvSpPr>
        <p:spPr>
          <a:xfrm>
            <a:off x="2006478" y="4899586"/>
            <a:ext cx="4372672" cy="400110"/>
          </a:xfrm>
          <a:prstGeom prst="rect">
            <a:avLst/>
          </a:prstGeom>
          <a:noFill/>
          <a:ln w="50800"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/>
              <a:t>“Copy + Paste” the zone and adjust size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1E4763C-418F-F834-26CE-8EB3408C81A4}"/>
              </a:ext>
            </a:extLst>
          </p:cNvPr>
          <p:cNvGrpSpPr/>
          <p:nvPr/>
        </p:nvGrpSpPr>
        <p:grpSpPr>
          <a:xfrm>
            <a:off x="6883353" y="5492936"/>
            <a:ext cx="1569655" cy="913845"/>
            <a:chOff x="10366999" y="5632647"/>
            <a:chExt cx="1569655" cy="91384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C6F1BB9-99D6-EF3C-0B40-6B7DA51A466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204" t="5022"/>
            <a:stretch/>
          </p:blipFill>
          <p:spPr>
            <a:xfrm>
              <a:off x="10366999" y="5632647"/>
              <a:ext cx="1569655" cy="913845"/>
            </a:xfrm>
            <a:prstGeom prst="rect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</a:ln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FB29F28-A04A-9DCC-1252-EDD12B6EE7EE}"/>
                </a:ext>
              </a:extLst>
            </p:cNvPr>
            <p:cNvSpPr/>
            <p:nvPr/>
          </p:nvSpPr>
          <p:spPr>
            <a:xfrm>
              <a:off x="10797124" y="6113988"/>
              <a:ext cx="1119581" cy="266761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13B2D8D4-F2EF-A324-DC62-92E56C21B9D8}"/>
              </a:ext>
            </a:extLst>
          </p:cNvPr>
          <p:cNvSpPr txBox="1"/>
          <p:nvPr/>
        </p:nvSpPr>
        <p:spPr>
          <a:xfrm>
            <a:off x="11683527" y="449164"/>
            <a:ext cx="50847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dirty="0"/>
              <a:t>Back </a:t>
            </a:r>
          </a:p>
          <a:p>
            <a:pPr algn="ctr"/>
            <a:r>
              <a:rPr lang="en-US" sz="1050" b="1" dirty="0"/>
              <a:t>to </a:t>
            </a:r>
          </a:p>
          <a:p>
            <a:pPr algn="ctr"/>
            <a:r>
              <a:rPr lang="en-US" sz="1050" b="1" dirty="0"/>
              <a:t>Menu</a:t>
            </a:r>
          </a:p>
        </p:txBody>
      </p:sp>
      <p:sp>
        <p:nvSpPr>
          <p:cNvPr id="16" name="Action Button: Go Home 1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E7107B3-4F5F-498D-4F1D-DB2C24ED6784}"/>
              </a:ext>
            </a:extLst>
          </p:cNvPr>
          <p:cNvSpPr/>
          <p:nvPr/>
        </p:nvSpPr>
        <p:spPr>
          <a:xfrm>
            <a:off x="11662836" y="0"/>
            <a:ext cx="521086" cy="466049"/>
          </a:xfrm>
          <a:prstGeom prst="actionButtonHome">
            <a:avLst/>
          </a:prstGeom>
          <a:solidFill>
            <a:srgbClr val="1878A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hteck 296">
            <a:extLst>
              <a:ext uri="{FF2B5EF4-FFF2-40B4-BE49-F238E27FC236}">
                <a16:creationId xmlns:a16="http://schemas.microsoft.com/office/drawing/2014/main" id="{BC58EEFD-329D-0FE7-2E71-78EAF8E5643B}"/>
              </a:ext>
            </a:extLst>
          </p:cNvPr>
          <p:cNvSpPr/>
          <p:nvPr/>
        </p:nvSpPr>
        <p:spPr>
          <a:xfrm>
            <a:off x="7832039" y="704019"/>
            <a:ext cx="1587852" cy="697874"/>
          </a:xfrm>
          <a:prstGeom prst="rect">
            <a:avLst/>
          </a:prstGeom>
          <a:solidFill>
            <a:srgbClr val="1878A8">
              <a:alpha val="5000"/>
            </a:srgbClr>
          </a:solidFill>
          <a:ln w="22225" cmpd="sng">
            <a:solidFill>
              <a:srgbClr val="1878A8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529ABE"/>
                </a:solidFill>
              </a:rPr>
              <a:t>Coordinated Replanning</a:t>
            </a:r>
            <a:endParaRPr lang="en-US" sz="1100" b="1" dirty="0">
              <a:solidFill>
                <a:srgbClr val="1878A8"/>
              </a:solidFill>
            </a:endParaRPr>
          </a:p>
        </p:txBody>
      </p:sp>
      <p:sp>
        <p:nvSpPr>
          <p:cNvPr id="20" name="Textfeld 295">
            <a:extLst>
              <a:ext uri="{FF2B5EF4-FFF2-40B4-BE49-F238E27FC236}">
                <a16:creationId xmlns:a16="http://schemas.microsoft.com/office/drawing/2014/main" id="{CC634B5F-216E-A850-EEF6-6C8301EDCDDD}"/>
              </a:ext>
            </a:extLst>
          </p:cNvPr>
          <p:cNvSpPr txBox="1"/>
          <p:nvPr/>
        </p:nvSpPr>
        <p:spPr>
          <a:xfrm>
            <a:off x="7327697" y="49160"/>
            <a:ext cx="25395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529ABE"/>
                </a:solidFill>
              </a:rPr>
              <a:t>Coordinated Replanning </a:t>
            </a:r>
            <a:br>
              <a:rPr lang="en-US" b="1" dirty="0">
                <a:solidFill>
                  <a:srgbClr val="529ABE"/>
                </a:solidFill>
              </a:rPr>
            </a:br>
            <a:r>
              <a:rPr lang="en-US" b="1" dirty="0">
                <a:solidFill>
                  <a:srgbClr val="529ABE"/>
                </a:solidFill>
              </a:rPr>
              <a:t>Zone</a:t>
            </a:r>
          </a:p>
        </p:txBody>
      </p:sp>
      <p:sp>
        <p:nvSpPr>
          <p:cNvPr id="21" name="Textfeld 295">
            <a:extLst>
              <a:ext uri="{FF2B5EF4-FFF2-40B4-BE49-F238E27FC236}">
                <a16:creationId xmlns:a16="http://schemas.microsoft.com/office/drawing/2014/main" id="{09B55EF0-C598-B0E4-5D7E-C82C1C7F5BFC}"/>
              </a:ext>
            </a:extLst>
          </p:cNvPr>
          <p:cNvSpPr txBox="1"/>
          <p:nvPr/>
        </p:nvSpPr>
        <p:spPr>
          <a:xfrm>
            <a:off x="5986451" y="260049"/>
            <a:ext cx="1441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</a:rPr>
              <a:t>Release Zone</a:t>
            </a:r>
          </a:p>
        </p:txBody>
      </p:sp>
      <p:sp>
        <p:nvSpPr>
          <p:cNvPr id="23" name="Textfeld 298">
            <a:extLst>
              <a:ext uri="{FF2B5EF4-FFF2-40B4-BE49-F238E27FC236}">
                <a16:creationId xmlns:a16="http://schemas.microsoft.com/office/drawing/2014/main" id="{FAE9079A-3A15-6622-5734-01B85582C290}"/>
              </a:ext>
            </a:extLst>
          </p:cNvPr>
          <p:cNvSpPr txBox="1"/>
          <p:nvPr/>
        </p:nvSpPr>
        <p:spPr>
          <a:xfrm>
            <a:off x="2153747" y="5349695"/>
            <a:ext cx="4192399" cy="1200329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If you draw </a:t>
            </a:r>
            <a:r>
              <a:rPr lang="en-US" b="1" dirty="0"/>
              <a:t>non-rectangular </a:t>
            </a:r>
            <a:r>
              <a:rPr lang="en-US" dirty="0"/>
              <a:t>zone use “Format Painter” button to transfer format for correct zone representation.</a:t>
            </a:r>
          </a:p>
          <a:p>
            <a:r>
              <a:rPr lang="en-US" dirty="0"/>
              <a:t>Double-click to format multiple objects</a:t>
            </a:r>
          </a:p>
        </p:txBody>
      </p:sp>
      <p:sp>
        <p:nvSpPr>
          <p:cNvPr id="25" name="Textfeld 295">
            <a:extLst>
              <a:ext uri="{FF2B5EF4-FFF2-40B4-BE49-F238E27FC236}">
                <a16:creationId xmlns:a16="http://schemas.microsoft.com/office/drawing/2014/main" id="{2EA23375-B4CE-D40E-FA2B-3F621E8A01BA}"/>
              </a:ext>
            </a:extLst>
          </p:cNvPr>
          <p:cNvSpPr txBox="1"/>
          <p:nvPr/>
        </p:nvSpPr>
        <p:spPr>
          <a:xfrm>
            <a:off x="4085489" y="1658154"/>
            <a:ext cx="1456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Blocked Zone</a:t>
            </a:r>
          </a:p>
        </p:txBody>
      </p:sp>
      <p:sp>
        <p:nvSpPr>
          <p:cNvPr id="24" name="Rechteck 296">
            <a:extLst>
              <a:ext uri="{FF2B5EF4-FFF2-40B4-BE49-F238E27FC236}">
                <a16:creationId xmlns:a16="http://schemas.microsoft.com/office/drawing/2014/main" id="{96DADB51-A522-63ED-9871-EA0E0CE3C333}"/>
              </a:ext>
            </a:extLst>
          </p:cNvPr>
          <p:cNvSpPr/>
          <p:nvPr/>
        </p:nvSpPr>
        <p:spPr>
          <a:xfrm>
            <a:off x="4015839" y="2025476"/>
            <a:ext cx="1587852" cy="701186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 w="381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rgbClr val="C00000"/>
                </a:solidFill>
              </a:rPr>
              <a:t>Blocked</a:t>
            </a:r>
          </a:p>
        </p:txBody>
      </p:sp>
      <p:sp>
        <p:nvSpPr>
          <p:cNvPr id="28" name="Textfeld 298">
            <a:extLst>
              <a:ext uri="{FF2B5EF4-FFF2-40B4-BE49-F238E27FC236}">
                <a16:creationId xmlns:a16="http://schemas.microsoft.com/office/drawing/2014/main" id="{7C8F7033-8DCA-4CE6-F3C0-A89267A6BE8F}"/>
              </a:ext>
            </a:extLst>
          </p:cNvPr>
          <p:cNvSpPr txBox="1"/>
          <p:nvPr/>
        </p:nvSpPr>
        <p:spPr>
          <a:xfrm>
            <a:off x="9235387" y="5191498"/>
            <a:ext cx="2551080" cy="1477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Draw line and copy format with “Format Painter” or right-click on the line and “Set as standard”</a:t>
            </a:r>
          </a:p>
        </p:txBody>
      </p:sp>
      <p:grpSp>
        <p:nvGrpSpPr>
          <p:cNvPr id="32" name="Gruppieren 31">
            <a:extLst>
              <a:ext uri="{FF2B5EF4-FFF2-40B4-BE49-F238E27FC236}">
                <a16:creationId xmlns:a16="http://schemas.microsoft.com/office/drawing/2014/main" id="{6DED0FE5-C083-E843-13CA-C40F5AB480FA}"/>
              </a:ext>
            </a:extLst>
          </p:cNvPr>
          <p:cNvGrpSpPr/>
          <p:nvPr/>
        </p:nvGrpSpPr>
        <p:grpSpPr>
          <a:xfrm>
            <a:off x="9584028" y="4659984"/>
            <a:ext cx="1692746" cy="405063"/>
            <a:chOff x="10383310" y="4584498"/>
            <a:chExt cx="1692746" cy="405063"/>
          </a:xfrm>
        </p:grpSpPr>
        <p:pic>
          <p:nvPicPr>
            <p:cNvPr id="30" name="Grafik 29">
              <a:extLst>
                <a:ext uri="{FF2B5EF4-FFF2-40B4-BE49-F238E27FC236}">
                  <a16:creationId xmlns:a16="http://schemas.microsoft.com/office/drawing/2014/main" id="{7B7664E1-5C6E-9520-D7F4-10B4B348623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383310" y="4584498"/>
              <a:ext cx="1692746" cy="405063"/>
            </a:xfrm>
            <a:prstGeom prst="rect">
              <a:avLst/>
            </a:prstGeom>
          </p:spPr>
        </p:pic>
        <p:sp>
          <p:nvSpPr>
            <p:cNvPr id="31" name="Rechteck 30">
              <a:extLst>
                <a:ext uri="{FF2B5EF4-FFF2-40B4-BE49-F238E27FC236}">
                  <a16:creationId xmlns:a16="http://schemas.microsoft.com/office/drawing/2014/main" id="{6FF85507-9EBB-0859-A8A2-27A2CB3F51A4}"/>
                </a:ext>
              </a:extLst>
            </p:cNvPr>
            <p:cNvSpPr/>
            <p:nvPr/>
          </p:nvSpPr>
          <p:spPr>
            <a:xfrm>
              <a:off x="11833860" y="4730734"/>
              <a:ext cx="242196" cy="239042"/>
            </a:xfrm>
            <a:prstGeom prst="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E72C3044-7ECB-9BD6-DBE7-77BEC9E7C306}"/>
                </a:ext>
              </a:extLst>
            </p:cNvPr>
            <p:cNvSpPr/>
            <p:nvPr/>
          </p:nvSpPr>
          <p:spPr>
            <a:xfrm>
              <a:off x="11562429" y="4730734"/>
              <a:ext cx="242196" cy="239042"/>
            </a:xfrm>
            <a:prstGeom prst="rect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Freihandform: Form 34">
            <a:extLst>
              <a:ext uri="{FF2B5EF4-FFF2-40B4-BE49-F238E27FC236}">
                <a16:creationId xmlns:a16="http://schemas.microsoft.com/office/drawing/2014/main" id="{A1443E3A-D152-BA7F-EB67-3685D63F22B5}"/>
              </a:ext>
            </a:extLst>
          </p:cNvPr>
          <p:cNvSpPr/>
          <p:nvPr/>
        </p:nvSpPr>
        <p:spPr>
          <a:xfrm>
            <a:off x="10115932" y="3655501"/>
            <a:ext cx="1039744" cy="45719"/>
          </a:xfrm>
          <a:custGeom>
            <a:avLst/>
            <a:gdLst>
              <a:gd name="csX0" fmla="*/ 0 w 1039744"/>
              <a:gd name="csY0" fmla="*/ 11564 h 45719"/>
              <a:gd name="csX1" fmla="*/ 640092 w 1039744"/>
              <a:gd name="csY1" fmla="*/ 45576 h 45719"/>
              <a:gd name="csX2" fmla="*/ 1039744 w 1039744"/>
              <a:gd name="csY2" fmla="*/ 0 h 4571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</a:cxnLst>
            <a:rect l="l" t="t" r="r" b="b"/>
            <a:pathLst>
              <a:path w="1039744" h="45719" extrusionOk="0">
                <a:moveTo>
                  <a:pt x="0" y="11564"/>
                </a:moveTo>
                <a:cubicBezTo>
                  <a:pt x="218886" y="12046"/>
                  <a:pt x="480151" y="71255"/>
                  <a:pt x="640092" y="45576"/>
                </a:cubicBezTo>
                <a:cubicBezTo>
                  <a:pt x="814057" y="44997"/>
                  <a:pt x="944295" y="28542"/>
                  <a:pt x="1039744" y="0"/>
                </a:cubicBezTo>
              </a:path>
            </a:pathLst>
          </a:custGeom>
          <a:noFill/>
          <a:ln w="1524000" cap="sq" cmpd="sng">
            <a:solidFill>
              <a:schemeClr val="bg1">
                <a:lumMod val="65000"/>
                <a:alpha val="70000"/>
              </a:schemeClr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2605605748">
                  <a:custGeom>
                    <a:avLst/>
                    <a:gdLst>
                      <a:gd name="connsiteX0" fmla="*/ 0 w 3048000"/>
                      <a:gd name="connsiteY0" fmla="*/ 161925 h 640168"/>
                      <a:gd name="connsiteX1" fmla="*/ 1876425 w 3048000"/>
                      <a:gd name="connsiteY1" fmla="*/ 638175 h 640168"/>
                      <a:gd name="connsiteX2" fmla="*/ 3048000 w 3048000"/>
                      <a:gd name="connsiteY2" fmla="*/ 0 h 6401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048000" h="640168">
                        <a:moveTo>
                          <a:pt x="0" y="161925"/>
                        </a:moveTo>
                        <a:cubicBezTo>
                          <a:pt x="684212" y="413543"/>
                          <a:pt x="1368425" y="665162"/>
                          <a:pt x="1876425" y="638175"/>
                        </a:cubicBezTo>
                        <a:cubicBezTo>
                          <a:pt x="2384425" y="611188"/>
                          <a:pt x="2716212" y="305594"/>
                          <a:pt x="3048000" y="0"/>
                        </a:cubicBezTo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Graphic 3">
            <a:extLst>
              <a:ext uri="{FF2B5EF4-FFF2-40B4-BE49-F238E27FC236}">
                <a16:creationId xmlns:a16="http://schemas.microsoft.com/office/drawing/2014/main" id="{D72F3023-C110-C438-8FC1-97B3682E65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455132" y="3481980"/>
            <a:ext cx="566858" cy="333593"/>
          </a:xfrm>
          <a:prstGeom prst="rect">
            <a:avLst/>
          </a:prstGeom>
        </p:spPr>
      </p:pic>
      <p:sp>
        <p:nvSpPr>
          <p:cNvPr id="26" name="Textfeld 295">
            <a:extLst>
              <a:ext uri="{FF2B5EF4-FFF2-40B4-BE49-F238E27FC236}">
                <a16:creationId xmlns:a16="http://schemas.microsoft.com/office/drawing/2014/main" id="{82DCD119-E8E2-EC86-62C3-BFDA9A644D3C}"/>
              </a:ext>
            </a:extLst>
          </p:cNvPr>
          <p:cNvSpPr txBox="1"/>
          <p:nvPr/>
        </p:nvSpPr>
        <p:spPr>
          <a:xfrm>
            <a:off x="10086122" y="2466436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Corridor</a:t>
            </a:r>
            <a:r>
              <a:rPr lang="en-US" b="1" dirty="0">
                <a:solidFill>
                  <a:srgbClr val="43CEFF"/>
                </a:solidFill>
              </a:rPr>
              <a:t> </a:t>
            </a: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6F5E8C4F-F99B-71BF-3C81-CAB5FF20D3F6}"/>
              </a:ext>
            </a:extLst>
          </p:cNvPr>
          <p:cNvSpPr/>
          <p:nvPr/>
        </p:nvSpPr>
        <p:spPr>
          <a:xfrm>
            <a:off x="2105878" y="2034005"/>
            <a:ext cx="1587852" cy="692657"/>
          </a:xfrm>
          <a:prstGeom prst="rect">
            <a:avLst/>
          </a:prstGeom>
          <a:solidFill>
            <a:srgbClr val="FADADA"/>
          </a:solidFill>
          <a:ln w="38100">
            <a:solidFill>
              <a:srgbClr val="FF89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normAutofit/>
          </a:bodyPr>
          <a:lstStyle/>
          <a:p>
            <a:r>
              <a:rPr lang="de-DE" sz="1100" b="1" dirty="0">
                <a:solidFill>
                  <a:srgbClr val="FF8989"/>
                </a:solidFill>
              </a:rPr>
              <a:t>Line-</a:t>
            </a:r>
            <a:r>
              <a:rPr lang="de-DE" sz="1100" b="1" dirty="0" err="1">
                <a:solidFill>
                  <a:srgbClr val="FF8989"/>
                </a:solidFill>
              </a:rPr>
              <a:t>Guided</a:t>
            </a:r>
            <a:endParaRPr lang="de-DE" sz="1100" b="1" dirty="0">
              <a:solidFill>
                <a:srgbClr val="FF8989"/>
              </a:solidFill>
            </a:endParaRPr>
          </a:p>
        </p:txBody>
      </p:sp>
      <p:sp>
        <p:nvSpPr>
          <p:cNvPr id="37" name="Textfeld 295">
            <a:extLst>
              <a:ext uri="{FF2B5EF4-FFF2-40B4-BE49-F238E27FC236}">
                <a16:creationId xmlns:a16="http://schemas.microsoft.com/office/drawing/2014/main" id="{699BB856-2032-7A36-3A3E-E4DCE726B3BC}"/>
              </a:ext>
            </a:extLst>
          </p:cNvPr>
          <p:cNvSpPr txBox="1"/>
          <p:nvPr/>
        </p:nvSpPr>
        <p:spPr>
          <a:xfrm>
            <a:off x="1969773" y="1624360"/>
            <a:ext cx="1860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8989"/>
                </a:solidFill>
              </a:rPr>
              <a:t>Line-Guided Zone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F8039A3-3F4C-708E-B54E-906FA83A82F2}"/>
              </a:ext>
            </a:extLst>
          </p:cNvPr>
          <p:cNvSpPr/>
          <p:nvPr/>
        </p:nvSpPr>
        <p:spPr>
          <a:xfrm>
            <a:off x="2105879" y="3159204"/>
            <a:ext cx="1820112" cy="647383"/>
          </a:xfrm>
          <a:prstGeom prst="rect">
            <a:avLst/>
          </a:pr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b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</a:br>
            <a:endParaRPr lang="en-US" sz="11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  <a:p>
            <a:endParaRPr lang="en-US" sz="11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386B53A9-792E-0EFF-B45D-C33EBF469164}"/>
              </a:ext>
            </a:extLst>
          </p:cNvPr>
          <p:cNvSpPr/>
          <p:nvPr/>
        </p:nvSpPr>
        <p:spPr>
          <a:xfrm>
            <a:off x="4085489" y="3153474"/>
            <a:ext cx="1812776" cy="643497"/>
          </a:xfrm>
          <a:prstGeom prst="rect">
            <a:avLst/>
          </a:pr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numCol="2" rtlCol="0" anchor="b" anchorCtr="0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4E620D9B-4F51-252C-085F-3540D2365B88}"/>
              </a:ext>
            </a:extLst>
          </p:cNvPr>
          <p:cNvSpPr/>
          <p:nvPr/>
        </p:nvSpPr>
        <p:spPr>
          <a:xfrm>
            <a:off x="4101005" y="3910432"/>
            <a:ext cx="1824795" cy="633546"/>
          </a:xfrm>
          <a:prstGeom prst="rect">
            <a:avLst/>
          </a:pr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  <a:endParaRPr lang="en-US" sz="11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5A4A82B0-FEEC-4E18-7836-9E7F37503CF8}"/>
              </a:ext>
            </a:extLst>
          </p:cNvPr>
          <p:cNvSpPr/>
          <p:nvPr/>
        </p:nvSpPr>
        <p:spPr>
          <a:xfrm>
            <a:off x="2110994" y="3903515"/>
            <a:ext cx="1812778" cy="647381"/>
          </a:xfrm>
          <a:prstGeom prst="rect">
            <a:avLst/>
          </a:pr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endParaRPr lang="en-US" sz="11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11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  <a:p>
            <a:endParaRPr lang="en-US" sz="11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Textfeld 295">
            <a:extLst>
              <a:ext uri="{FF2B5EF4-FFF2-40B4-BE49-F238E27FC236}">
                <a16:creationId xmlns:a16="http://schemas.microsoft.com/office/drawing/2014/main" id="{CF11705F-B4D1-CA1C-5043-23E45DC4DFF3}"/>
              </a:ext>
            </a:extLst>
          </p:cNvPr>
          <p:cNvSpPr txBox="1"/>
          <p:nvPr/>
        </p:nvSpPr>
        <p:spPr>
          <a:xfrm>
            <a:off x="5997575" y="1639674"/>
            <a:ext cx="1419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Priority Zone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DE0FE804-D487-0662-9D80-4235BB7EF981}"/>
              </a:ext>
            </a:extLst>
          </p:cNvPr>
          <p:cNvSpPr/>
          <p:nvPr/>
        </p:nvSpPr>
        <p:spPr>
          <a:xfrm>
            <a:off x="5925800" y="2034005"/>
            <a:ext cx="1584130" cy="697874"/>
          </a:xfrm>
          <a:prstGeom prst="rect">
            <a:avLst/>
          </a:prstGeom>
          <a:blipFill dpi="0" rotWithShape="1">
            <a:blip r:embed="rId15"/>
            <a:srcRect/>
            <a:tile tx="0" ty="0" sx="100000" sy="100000" flip="none" algn="tl"/>
          </a:blipFill>
          <a:ln w="31750" cmpd="sng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4">
                    <a:lumMod val="75000"/>
                  </a:schemeClr>
                </a:solidFill>
              </a:rPr>
              <a:t>Priority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B05EFE3F-09C6-8878-27DE-4593DD787B0A}"/>
              </a:ext>
            </a:extLst>
          </p:cNvPr>
          <p:cNvSpPr/>
          <p:nvPr/>
        </p:nvSpPr>
        <p:spPr>
          <a:xfrm>
            <a:off x="7832039" y="2034004"/>
            <a:ext cx="1584129" cy="697876"/>
          </a:xfrm>
          <a:prstGeom prst="rect">
            <a:avLst/>
          </a:prstGeom>
          <a:pattFill prst="ltVert">
            <a:fgClr>
              <a:srgbClr val="F6BC94"/>
            </a:fgClr>
            <a:bgClr>
              <a:schemeClr val="bg1"/>
            </a:bgClr>
          </a:pattFill>
          <a:ln w="317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2">
                    <a:lumMod val="75000"/>
                  </a:schemeClr>
                </a:solidFill>
              </a:rPr>
              <a:t>Penalty</a:t>
            </a:r>
          </a:p>
        </p:txBody>
      </p:sp>
      <p:sp>
        <p:nvSpPr>
          <p:cNvPr id="29" name="Textfeld 295">
            <a:extLst>
              <a:ext uri="{FF2B5EF4-FFF2-40B4-BE49-F238E27FC236}">
                <a16:creationId xmlns:a16="http://schemas.microsoft.com/office/drawing/2014/main" id="{C56A0786-D7E4-F1EF-CC99-82ABA95F38C4}"/>
              </a:ext>
            </a:extLst>
          </p:cNvPr>
          <p:cNvSpPr txBox="1"/>
          <p:nvPr/>
        </p:nvSpPr>
        <p:spPr>
          <a:xfrm>
            <a:off x="7911536" y="1656144"/>
            <a:ext cx="1425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Penalty Zone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6FD24E54-B1E2-6E6D-848D-6F238CFB8255}"/>
              </a:ext>
            </a:extLst>
          </p:cNvPr>
          <p:cNvSpPr/>
          <p:nvPr/>
        </p:nvSpPr>
        <p:spPr>
          <a:xfrm>
            <a:off x="6696805" y="3456547"/>
            <a:ext cx="1756203" cy="697873"/>
          </a:xfrm>
          <a:prstGeom prst="rect">
            <a:avLst/>
          </a:prstGeom>
          <a:blipFill dpi="0" rotWithShape="1">
            <a:blip r:embed="rId16">
              <a:alphaModFix amt="35000"/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rcRect/>
            <a:tile tx="0" ty="0" sx="100000" sy="100000" flip="none" algn="tl"/>
          </a:blipFill>
          <a:ln w="31750" cmpd="sng">
            <a:solidFill>
              <a:srgbClr val="00FF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tx1"/>
                </a:solidFill>
              </a:rPr>
              <a:t>Bidirected</a:t>
            </a:r>
          </a:p>
        </p:txBody>
      </p:sp>
    </p:spTree>
    <p:extLst>
      <p:ext uri="{BB962C8B-B14F-4D97-AF65-F5344CB8AC3E}">
        <p14:creationId xmlns:p14="http://schemas.microsoft.com/office/powerpoint/2010/main" val="209829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8B8CF9F-820F-391D-D050-954F3119E0B7}"/>
              </a:ext>
            </a:extLst>
          </p:cNvPr>
          <p:cNvSpPr txBox="1"/>
          <p:nvPr/>
        </p:nvSpPr>
        <p:spPr>
          <a:xfrm>
            <a:off x="11683527" y="449164"/>
            <a:ext cx="50847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b="1" dirty="0"/>
              <a:t>Back </a:t>
            </a:r>
          </a:p>
          <a:p>
            <a:pPr algn="ctr"/>
            <a:r>
              <a:rPr lang="en-US" sz="1050" b="1" dirty="0"/>
              <a:t>to </a:t>
            </a:r>
          </a:p>
          <a:p>
            <a:pPr algn="ctr"/>
            <a:r>
              <a:rPr lang="en-US" sz="1050" b="1" dirty="0"/>
              <a:t>Menu</a:t>
            </a:r>
          </a:p>
        </p:txBody>
      </p:sp>
      <p:sp>
        <p:nvSpPr>
          <p:cNvPr id="7" name="Action Button: Go Hom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3C676DD-B7AC-68F4-F0C5-24011309F75C}"/>
              </a:ext>
            </a:extLst>
          </p:cNvPr>
          <p:cNvSpPr/>
          <p:nvPr/>
        </p:nvSpPr>
        <p:spPr>
          <a:xfrm>
            <a:off x="11662836" y="0"/>
            <a:ext cx="521086" cy="466049"/>
          </a:xfrm>
          <a:prstGeom prst="actionButtonHome">
            <a:avLst/>
          </a:prstGeom>
          <a:solidFill>
            <a:srgbClr val="1878A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93BDDF1-1DF2-8A47-2D5D-21DD102A823E}"/>
              </a:ext>
            </a:extLst>
          </p:cNvPr>
          <p:cNvGrpSpPr/>
          <p:nvPr/>
        </p:nvGrpSpPr>
        <p:grpSpPr>
          <a:xfrm>
            <a:off x="1205221" y="3210139"/>
            <a:ext cx="942756" cy="709738"/>
            <a:chOff x="5943600" y="2257425"/>
            <a:chExt cx="1447800" cy="13335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8E2859F-09D0-76D7-9E4F-3B1EB51A0B57}"/>
                </a:ext>
              </a:extLst>
            </p:cNvPr>
            <p:cNvSpPr/>
            <p:nvPr/>
          </p:nvSpPr>
          <p:spPr>
            <a:xfrm>
              <a:off x="5943600" y="2257425"/>
              <a:ext cx="1447800" cy="13335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Arrow: Right 10">
              <a:extLst>
                <a:ext uri="{FF2B5EF4-FFF2-40B4-BE49-F238E27FC236}">
                  <a16:creationId xmlns:a16="http://schemas.microsoft.com/office/drawing/2014/main" id="{477DF05A-E5F5-77B3-7BE8-A1C5F9071A58}"/>
                </a:ext>
              </a:extLst>
            </p:cNvPr>
            <p:cNvSpPr/>
            <p:nvPr/>
          </p:nvSpPr>
          <p:spPr>
            <a:xfrm>
              <a:off x="6191250" y="2451735"/>
              <a:ext cx="952500" cy="472440"/>
            </a:xfrm>
            <a:prstGeom prst="rightArrow">
              <a:avLst>
                <a:gd name="adj1" fmla="val 50000"/>
                <a:gd name="adj2" fmla="val 69355"/>
              </a:avLst>
            </a:prstGeom>
            <a:solidFill>
              <a:schemeClr val="bg2">
                <a:lumMod val="5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Arrow: Right 12">
              <a:extLst>
                <a:ext uri="{FF2B5EF4-FFF2-40B4-BE49-F238E27FC236}">
                  <a16:creationId xmlns:a16="http://schemas.microsoft.com/office/drawing/2014/main" id="{2C8F64D9-B021-37B0-1546-CF2635D1E967}"/>
                </a:ext>
              </a:extLst>
            </p:cNvPr>
            <p:cNvSpPr/>
            <p:nvPr/>
          </p:nvSpPr>
          <p:spPr>
            <a:xfrm rot="10800000">
              <a:off x="6191250" y="2924175"/>
              <a:ext cx="952500" cy="472440"/>
            </a:xfrm>
            <a:prstGeom prst="rightArrow">
              <a:avLst>
                <a:gd name="adj1" fmla="val 50000"/>
                <a:gd name="adj2" fmla="val 69355"/>
              </a:avLst>
            </a:prstGeom>
            <a:solidFill>
              <a:schemeClr val="bg2">
                <a:lumMod val="5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381FA2D2-5B36-39D4-A124-94C83D3D5CAD}"/>
              </a:ext>
            </a:extLst>
          </p:cNvPr>
          <p:cNvSpPr txBox="1"/>
          <p:nvPr/>
        </p:nvSpPr>
        <p:spPr>
          <a:xfrm>
            <a:off x="844590" y="2659002"/>
            <a:ext cx="1691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Transfer Station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C21658-F1F1-EED6-CA06-CD76194B50FD}"/>
              </a:ext>
            </a:extLst>
          </p:cNvPr>
          <p:cNvSpPr txBox="1"/>
          <p:nvPr/>
        </p:nvSpPr>
        <p:spPr>
          <a:xfrm>
            <a:off x="896639" y="91342"/>
            <a:ext cx="14902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Mobile Robot</a:t>
            </a:r>
          </a:p>
        </p:txBody>
      </p:sp>
      <p:pic>
        <p:nvPicPr>
          <p:cNvPr id="17" name="Grafik 280">
            <a:extLst>
              <a:ext uri="{FF2B5EF4-FFF2-40B4-BE49-F238E27FC236}">
                <a16:creationId xmlns:a16="http://schemas.microsoft.com/office/drawing/2014/main" id="{F4A12513-006F-B2AF-AAFC-1293CB8158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16603" y="1013498"/>
            <a:ext cx="633670" cy="622787"/>
          </a:xfrm>
          <a:prstGeom prst="rect">
            <a:avLst/>
          </a:prstGeom>
        </p:spPr>
      </p:pic>
      <p:sp>
        <p:nvSpPr>
          <p:cNvPr id="18" name="Textfeld 282">
            <a:extLst>
              <a:ext uri="{FF2B5EF4-FFF2-40B4-BE49-F238E27FC236}">
                <a16:creationId xmlns:a16="http://schemas.microsoft.com/office/drawing/2014/main" id="{9F1E8BE8-49DE-B66A-4631-20632C7CAA03}"/>
              </a:ext>
            </a:extLst>
          </p:cNvPr>
          <p:cNvSpPr txBox="1"/>
          <p:nvPr/>
        </p:nvSpPr>
        <p:spPr>
          <a:xfrm>
            <a:off x="4080143" y="352886"/>
            <a:ext cx="803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Action</a:t>
            </a:r>
          </a:p>
        </p:txBody>
      </p:sp>
      <p:pic>
        <p:nvPicPr>
          <p:cNvPr id="19" name="Grafik 294">
            <a:extLst>
              <a:ext uri="{FF2B5EF4-FFF2-40B4-BE49-F238E27FC236}">
                <a16:creationId xmlns:a16="http://schemas.microsoft.com/office/drawing/2014/main" id="{8C77A84E-FB8E-330A-807D-6868F7592D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955761" y="1040998"/>
            <a:ext cx="154104" cy="568876"/>
          </a:xfrm>
          <a:prstGeom prst="rect">
            <a:avLst/>
          </a:prstGeom>
        </p:spPr>
      </p:pic>
      <p:grpSp>
        <p:nvGrpSpPr>
          <p:cNvPr id="20" name="Gruppieren 288">
            <a:extLst>
              <a:ext uri="{FF2B5EF4-FFF2-40B4-BE49-F238E27FC236}">
                <a16:creationId xmlns:a16="http://schemas.microsoft.com/office/drawing/2014/main" id="{8BC2B493-18D0-377D-7DB4-ACA43DC19681}"/>
              </a:ext>
            </a:extLst>
          </p:cNvPr>
          <p:cNvGrpSpPr/>
          <p:nvPr/>
        </p:nvGrpSpPr>
        <p:grpSpPr>
          <a:xfrm>
            <a:off x="4157043" y="5134655"/>
            <a:ext cx="567235" cy="551831"/>
            <a:chOff x="6022891" y="2636269"/>
            <a:chExt cx="425552" cy="413996"/>
          </a:xfrm>
          <a:solidFill>
            <a:srgbClr val="050E67"/>
          </a:solidFill>
        </p:grpSpPr>
        <p:sp>
          <p:nvSpPr>
            <p:cNvPr id="21" name="Kreis: nicht ausgefüllt 283">
              <a:extLst>
                <a:ext uri="{FF2B5EF4-FFF2-40B4-BE49-F238E27FC236}">
                  <a16:creationId xmlns:a16="http://schemas.microsoft.com/office/drawing/2014/main" id="{4C00FBC5-1B94-F2B4-63F2-25858D943B96}"/>
                </a:ext>
              </a:extLst>
            </p:cNvPr>
            <p:cNvSpPr/>
            <p:nvPr/>
          </p:nvSpPr>
          <p:spPr>
            <a:xfrm>
              <a:off x="6022891" y="2636269"/>
              <a:ext cx="425552" cy="413996"/>
            </a:xfrm>
            <a:prstGeom prst="donut">
              <a:avLst>
                <a:gd name="adj" fmla="val 8383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Kreis: nicht ausgefüllt 285">
              <a:extLst>
                <a:ext uri="{FF2B5EF4-FFF2-40B4-BE49-F238E27FC236}">
                  <a16:creationId xmlns:a16="http://schemas.microsoft.com/office/drawing/2014/main" id="{040417B7-C6C7-2A8C-AD05-57DB8737B8B2}"/>
                </a:ext>
              </a:extLst>
            </p:cNvPr>
            <p:cNvSpPr/>
            <p:nvPr/>
          </p:nvSpPr>
          <p:spPr>
            <a:xfrm>
              <a:off x="6100344" y="2714060"/>
              <a:ext cx="267602" cy="260336"/>
            </a:xfrm>
            <a:prstGeom prst="donut">
              <a:avLst>
                <a:gd name="adj" fmla="val 13108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3" name="Ellipse 287">
              <a:extLst>
                <a:ext uri="{FF2B5EF4-FFF2-40B4-BE49-F238E27FC236}">
                  <a16:creationId xmlns:a16="http://schemas.microsoft.com/office/drawing/2014/main" id="{01B93271-2B07-C421-3371-1D1A2B30485A}"/>
                </a:ext>
              </a:extLst>
            </p:cNvPr>
            <p:cNvSpPr/>
            <p:nvPr/>
          </p:nvSpPr>
          <p:spPr>
            <a:xfrm>
              <a:off x="6205124" y="2812723"/>
              <a:ext cx="61086" cy="61086"/>
            </a:xfrm>
            <a:prstGeom prst="ellipse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feld 282">
            <a:extLst>
              <a:ext uri="{FF2B5EF4-FFF2-40B4-BE49-F238E27FC236}">
                <a16:creationId xmlns:a16="http://schemas.microsoft.com/office/drawing/2014/main" id="{8C5CF887-1CFE-735E-8828-C4ABC704C667}"/>
              </a:ext>
            </a:extLst>
          </p:cNvPr>
          <p:cNvSpPr txBox="1"/>
          <p:nvPr/>
        </p:nvSpPr>
        <p:spPr>
          <a:xfrm>
            <a:off x="3577220" y="4641515"/>
            <a:ext cx="1726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Point of Interest</a:t>
            </a:r>
          </a:p>
        </p:txBody>
      </p:sp>
      <p:pic>
        <p:nvPicPr>
          <p:cNvPr id="29" name="Graphic 28">
            <a:extLst>
              <a:ext uri="{FF2B5EF4-FFF2-40B4-BE49-F238E27FC236}">
                <a16:creationId xmlns:a16="http://schemas.microsoft.com/office/drawing/2014/main" id="{98823375-128E-8617-1FD0-00A47122B1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67759" y="541334"/>
            <a:ext cx="980218" cy="576852"/>
          </a:xfrm>
          <a:prstGeom prst="rect">
            <a:avLst/>
          </a:prstGeom>
        </p:spPr>
      </p:pic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4479C6BF-C36A-A83E-4D6F-420D92E03848}"/>
              </a:ext>
            </a:extLst>
          </p:cNvPr>
          <p:cNvCxnSpPr>
            <a:cxnSpLocks/>
          </p:cNvCxnSpPr>
          <p:nvPr/>
        </p:nvCxnSpPr>
        <p:spPr>
          <a:xfrm flipV="1">
            <a:off x="6651011" y="991310"/>
            <a:ext cx="0" cy="1415565"/>
          </a:xfrm>
          <a:prstGeom prst="straightConnector1">
            <a:avLst/>
          </a:prstGeom>
          <a:ln w="444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0D3F2AFB-695A-707F-4597-25BFC1D5EE36}"/>
              </a:ext>
            </a:extLst>
          </p:cNvPr>
          <p:cNvCxnSpPr>
            <a:cxnSpLocks/>
          </p:cNvCxnSpPr>
          <p:nvPr/>
        </p:nvCxnSpPr>
        <p:spPr>
          <a:xfrm>
            <a:off x="7566056" y="991309"/>
            <a:ext cx="0" cy="1415565"/>
          </a:xfrm>
          <a:prstGeom prst="straightConnector1">
            <a:avLst/>
          </a:prstGeom>
          <a:ln w="4445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200C33D-6CEA-1F9C-FC1B-3BFC6B964E57}"/>
              </a:ext>
            </a:extLst>
          </p:cNvPr>
          <p:cNvCxnSpPr>
            <a:cxnSpLocks/>
          </p:cNvCxnSpPr>
          <p:nvPr/>
        </p:nvCxnSpPr>
        <p:spPr>
          <a:xfrm>
            <a:off x="8654679" y="1013585"/>
            <a:ext cx="0" cy="1326980"/>
          </a:xfrm>
          <a:prstGeom prst="lin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A7F5339F-25BC-536D-A052-828513A6E8A3}"/>
              </a:ext>
            </a:extLst>
          </p:cNvPr>
          <p:cNvSpPr/>
          <p:nvPr/>
        </p:nvSpPr>
        <p:spPr>
          <a:xfrm>
            <a:off x="10182701" y="1503818"/>
            <a:ext cx="288986" cy="288984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feld 298">
            <a:extLst>
              <a:ext uri="{FF2B5EF4-FFF2-40B4-BE49-F238E27FC236}">
                <a16:creationId xmlns:a16="http://schemas.microsoft.com/office/drawing/2014/main" id="{1DA5D8B5-6EEF-10E9-0777-33B3C2EFF72D}"/>
              </a:ext>
            </a:extLst>
          </p:cNvPr>
          <p:cNvSpPr txBox="1"/>
          <p:nvPr/>
        </p:nvSpPr>
        <p:spPr>
          <a:xfrm>
            <a:off x="6238875" y="5489406"/>
            <a:ext cx="3989043" cy="1200329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If you draw </a:t>
            </a:r>
            <a:r>
              <a:rPr lang="en-US" b="1" dirty="0"/>
              <a:t>your own path</a:t>
            </a:r>
            <a:r>
              <a:rPr lang="en-US" dirty="0"/>
              <a:t> use “Format Painter” button to transfer format for uniform representation.</a:t>
            </a:r>
          </a:p>
          <a:p>
            <a:r>
              <a:rPr lang="en-US" dirty="0"/>
              <a:t>Double-click to format multiple objects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841B5A6C-EC45-4B28-FF93-8EDE2D772402}"/>
              </a:ext>
            </a:extLst>
          </p:cNvPr>
          <p:cNvGrpSpPr/>
          <p:nvPr/>
        </p:nvGrpSpPr>
        <p:grpSpPr>
          <a:xfrm>
            <a:off x="10435111" y="5627181"/>
            <a:ext cx="1569655" cy="913845"/>
            <a:chOff x="10366999" y="5632647"/>
            <a:chExt cx="1569655" cy="913845"/>
          </a:xfrm>
        </p:grpSpPr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B572EF39-4D56-3A60-9FF4-15CEDB3402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l="4204" t="5022"/>
            <a:stretch/>
          </p:blipFill>
          <p:spPr>
            <a:xfrm>
              <a:off x="10366999" y="5632647"/>
              <a:ext cx="1569655" cy="913845"/>
            </a:xfrm>
            <a:prstGeom prst="rect">
              <a:avLst/>
            </a:prstGeom>
            <a:ln w="28575">
              <a:solidFill>
                <a:schemeClr val="tx1">
                  <a:lumMod val="95000"/>
                  <a:lumOff val="5000"/>
                </a:schemeClr>
              </a:solidFill>
            </a:ln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50A57C9E-F50E-E01A-8472-4985B38ACDDE}"/>
                </a:ext>
              </a:extLst>
            </p:cNvPr>
            <p:cNvSpPr/>
            <p:nvPr/>
          </p:nvSpPr>
          <p:spPr>
            <a:xfrm>
              <a:off x="10797124" y="6113988"/>
              <a:ext cx="1119581" cy="266761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4EF3D7EE-57CB-11B5-A124-1EA7D0867DB9}"/>
              </a:ext>
            </a:extLst>
          </p:cNvPr>
          <p:cNvSpPr txBox="1"/>
          <p:nvPr/>
        </p:nvSpPr>
        <p:spPr>
          <a:xfrm>
            <a:off x="6364702" y="356589"/>
            <a:ext cx="1480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Directed Path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F6520BA-A848-98C2-C6A6-1CC473B54537}"/>
              </a:ext>
            </a:extLst>
          </p:cNvPr>
          <p:cNvSpPr txBox="1"/>
          <p:nvPr/>
        </p:nvSpPr>
        <p:spPr>
          <a:xfrm>
            <a:off x="8309863" y="343649"/>
            <a:ext cx="638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Edge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C84429F-E49C-87C0-E67F-D845655BA578}"/>
              </a:ext>
            </a:extLst>
          </p:cNvPr>
          <p:cNvSpPr txBox="1"/>
          <p:nvPr/>
        </p:nvSpPr>
        <p:spPr>
          <a:xfrm>
            <a:off x="9977579" y="1040998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Node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BB72464-DCB9-7C27-A7C6-A3726AB51F7B}"/>
              </a:ext>
            </a:extLst>
          </p:cNvPr>
          <p:cNvSpPr txBox="1"/>
          <p:nvPr/>
        </p:nvSpPr>
        <p:spPr>
          <a:xfrm>
            <a:off x="6379121" y="3041103"/>
            <a:ext cx="2316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Node (with devRange)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3A22B2E-A4A2-1FAF-E0CF-351BDBA68AB1}"/>
              </a:ext>
            </a:extLst>
          </p:cNvPr>
          <p:cNvGrpSpPr/>
          <p:nvPr/>
        </p:nvGrpSpPr>
        <p:grpSpPr>
          <a:xfrm>
            <a:off x="6590570" y="3565008"/>
            <a:ext cx="733510" cy="733506"/>
            <a:chOff x="9918579" y="2337364"/>
            <a:chExt cx="733510" cy="733506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5FBC6804-5690-8593-D2FD-024E8273AC94}"/>
                </a:ext>
              </a:extLst>
            </p:cNvPr>
            <p:cNvSpPr/>
            <p:nvPr/>
          </p:nvSpPr>
          <p:spPr>
            <a:xfrm>
              <a:off x="10140841" y="2562900"/>
              <a:ext cx="288986" cy="28898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B669AA5-71A2-1923-6BFC-1F583251CD20}"/>
                </a:ext>
              </a:extLst>
            </p:cNvPr>
            <p:cNvSpPr/>
            <p:nvPr/>
          </p:nvSpPr>
          <p:spPr>
            <a:xfrm>
              <a:off x="9918579" y="2337364"/>
              <a:ext cx="733510" cy="733506"/>
            </a:xfrm>
            <a:prstGeom prst="ellipse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6" name="Oval 55">
            <a:extLst>
              <a:ext uri="{FF2B5EF4-FFF2-40B4-BE49-F238E27FC236}">
                <a16:creationId xmlns:a16="http://schemas.microsoft.com/office/drawing/2014/main" id="{787851E0-E5F2-95E7-4965-2B8608C32F65}"/>
              </a:ext>
            </a:extLst>
          </p:cNvPr>
          <p:cNvSpPr/>
          <p:nvPr/>
        </p:nvSpPr>
        <p:spPr>
          <a:xfrm>
            <a:off x="7675624" y="3565008"/>
            <a:ext cx="733510" cy="733506"/>
          </a:xfrm>
          <a:prstGeom prst="ellipse">
            <a:avLst/>
          </a:prstGeom>
          <a:noFill/>
          <a:ln w="28575">
            <a:solidFill>
              <a:schemeClr val="accent6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B8C23843-4A5D-E638-E1C1-25AFF2AE4012}"/>
              </a:ext>
            </a:extLst>
          </p:cNvPr>
          <p:cNvGrpSpPr/>
          <p:nvPr/>
        </p:nvGrpSpPr>
        <p:grpSpPr>
          <a:xfrm>
            <a:off x="9405534" y="3455701"/>
            <a:ext cx="439606" cy="432142"/>
            <a:chOff x="4409662" y="5626657"/>
            <a:chExt cx="465348" cy="457446"/>
          </a:xfrm>
        </p:grpSpPr>
        <p:sp>
          <p:nvSpPr>
            <p:cNvPr id="59" name="Flowchart: Merge 58">
              <a:extLst>
                <a:ext uri="{FF2B5EF4-FFF2-40B4-BE49-F238E27FC236}">
                  <a16:creationId xmlns:a16="http://schemas.microsoft.com/office/drawing/2014/main" id="{40CDC10E-C07D-C265-79FD-96729FDAC598}"/>
                </a:ext>
              </a:extLst>
            </p:cNvPr>
            <p:cNvSpPr/>
            <p:nvPr/>
          </p:nvSpPr>
          <p:spPr>
            <a:xfrm rot="16200000">
              <a:off x="4555857" y="5761558"/>
              <a:ext cx="232942" cy="207204"/>
            </a:xfrm>
            <a:prstGeom prst="flowChartMerg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7D5D5F5-9617-38BE-6C9A-5F28F31A3083}"/>
                </a:ext>
              </a:extLst>
            </p:cNvPr>
            <p:cNvSpPr/>
            <p:nvPr/>
          </p:nvSpPr>
          <p:spPr>
            <a:xfrm>
              <a:off x="4409662" y="5626657"/>
              <a:ext cx="465348" cy="457446"/>
            </a:xfrm>
            <a:prstGeom prst="ellipse">
              <a:avLst/>
            </a:prstGeom>
            <a:noFill/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B8AAE80-8506-FEA4-EDFC-8B1751B2192A}"/>
              </a:ext>
            </a:extLst>
          </p:cNvPr>
          <p:cNvSpPr txBox="1"/>
          <p:nvPr/>
        </p:nvSpPr>
        <p:spPr>
          <a:xfrm>
            <a:off x="9301691" y="3041103"/>
            <a:ext cx="6472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Start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BE25B62-84D9-50B4-DBE8-08E54F5CB853}"/>
              </a:ext>
            </a:extLst>
          </p:cNvPr>
          <p:cNvSpPr txBox="1"/>
          <p:nvPr/>
        </p:nvSpPr>
        <p:spPr>
          <a:xfrm>
            <a:off x="10773935" y="3028334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End</a:t>
            </a:r>
          </a:p>
        </p:txBody>
      </p:sp>
      <p:pic>
        <p:nvPicPr>
          <p:cNvPr id="76" name="Graphic 75">
            <a:extLst>
              <a:ext uri="{FF2B5EF4-FFF2-40B4-BE49-F238E27FC236}">
                <a16:creationId xmlns:a16="http://schemas.microsoft.com/office/drawing/2014/main" id="{5A535EC4-6DDC-CD1D-A6C4-0112702488F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276809" y="2828493"/>
            <a:ext cx="600322" cy="853980"/>
          </a:xfrm>
          <a:prstGeom prst="rect">
            <a:avLst/>
          </a:prstGeom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56F58F38-4B92-716F-0606-E459473FDC81}"/>
              </a:ext>
            </a:extLst>
          </p:cNvPr>
          <p:cNvSpPr txBox="1"/>
          <p:nvPr/>
        </p:nvSpPr>
        <p:spPr>
          <a:xfrm>
            <a:off x="4096864" y="2311924"/>
            <a:ext cx="83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Person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02F5A6A-C7E1-8D56-94DE-F639FD8A4B22}"/>
              </a:ext>
            </a:extLst>
          </p:cNvPr>
          <p:cNvSpPr txBox="1"/>
          <p:nvPr/>
        </p:nvSpPr>
        <p:spPr>
          <a:xfrm>
            <a:off x="824781" y="4644568"/>
            <a:ext cx="1754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Charging Station</a:t>
            </a:r>
          </a:p>
        </p:txBody>
      </p:sp>
      <p:pic>
        <p:nvPicPr>
          <p:cNvPr id="85" name="Graphic 84">
            <a:extLst>
              <a:ext uri="{FF2B5EF4-FFF2-40B4-BE49-F238E27FC236}">
                <a16:creationId xmlns:a16="http://schemas.microsoft.com/office/drawing/2014/main" id="{F967B7EB-3A89-8EA7-3F2E-01046E6D158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230498" y="5217365"/>
            <a:ext cx="919672" cy="730810"/>
          </a:xfrm>
          <a:prstGeom prst="rect">
            <a:avLst/>
          </a:prstGeom>
        </p:spPr>
      </p:pic>
      <p:pic>
        <p:nvPicPr>
          <p:cNvPr id="87" name="Graphic 86">
            <a:extLst>
              <a:ext uri="{FF2B5EF4-FFF2-40B4-BE49-F238E27FC236}">
                <a16:creationId xmlns:a16="http://schemas.microsoft.com/office/drawing/2014/main" id="{948DC079-7793-CE96-4C84-EDBB3663DBE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831490" y="3452585"/>
            <a:ext cx="428628" cy="428628"/>
          </a:xfrm>
          <a:prstGeom prst="rect">
            <a:avLst/>
          </a:prstGeom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1F471CE4-5266-787A-7945-86834A959992}"/>
              </a:ext>
            </a:extLst>
          </p:cNvPr>
          <p:cNvSpPr/>
          <p:nvPr/>
        </p:nvSpPr>
        <p:spPr>
          <a:xfrm>
            <a:off x="1167758" y="1832744"/>
            <a:ext cx="980219" cy="576852"/>
          </a:xfrm>
          <a:prstGeom prst="rect">
            <a:avLst/>
          </a:prstGeom>
          <a:noFill/>
          <a:ln w="31750" cap="sq" cmpd="sng">
            <a:solidFill>
              <a:srgbClr val="FF0000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sd="2605605748">
                  <a:custGeom>
                    <a:avLst/>
                    <a:gdLst>
                      <a:gd name="connsiteX0" fmla="*/ 0 w 4213225"/>
                      <a:gd name="connsiteY0" fmla="*/ 0 h 3094284"/>
                      <a:gd name="connsiteX1" fmla="*/ 4213225 w 4213225"/>
                      <a:gd name="connsiteY1" fmla="*/ 0 h 3094284"/>
                      <a:gd name="connsiteX2" fmla="*/ 4213225 w 4213225"/>
                      <a:gd name="connsiteY2" fmla="*/ 3094284 h 3094284"/>
                      <a:gd name="connsiteX3" fmla="*/ 0 w 4213225"/>
                      <a:gd name="connsiteY3" fmla="*/ 3094284 h 3094284"/>
                      <a:gd name="connsiteX4" fmla="*/ 0 w 4213225"/>
                      <a:gd name="connsiteY4" fmla="*/ 0 h 30942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4213225" h="3094284" extrusionOk="0">
                        <a:moveTo>
                          <a:pt x="0" y="0"/>
                        </a:moveTo>
                        <a:cubicBezTo>
                          <a:pt x="1126187" y="57144"/>
                          <a:pt x="3361931" y="87854"/>
                          <a:pt x="4213225" y="0"/>
                        </a:cubicBezTo>
                        <a:cubicBezTo>
                          <a:pt x="4108864" y="1458828"/>
                          <a:pt x="4157581" y="1625332"/>
                          <a:pt x="4213225" y="3094284"/>
                        </a:cubicBezTo>
                        <a:cubicBezTo>
                          <a:pt x="2829943" y="3260980"/>
                          <a:pt x="1357756" y="3126989"/>
                          <a:pt x="0" y="3094284"/>
                        </a:cubicBezTo>
                        <a:cubicBezTo>
                          <a:pt x="168294" y="1932739"/>
                          <a:pt x="-45835" y="652171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phic 28">
            <a:extLst>
              <a:ext uri="{FF2B5EF4-FFF2-40B4-BE49-F238E27FC236}">
                <a16:creationId xmlns:a16="http://schemas.microsoft.com/office/drawing/2014/main" id="{262BA6B4-D354-A80A-EBDA-A3B98E0498D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67759" y="1832744"/>
            <a:ext cx="980218" cy="576852"/>
          </a:xfrm>
          <a:prstGeom prst="rect">
            <a:avLst/>
          </a:prstGeom>
        </p:spPr>
      </p:pic>
      <p:sp>
        <p:nvSpPr>
          <p:cNvPr id="8" name="TextBox 15">
            <a:extLst>
              <a:ext uri="{FF2B5EF4-FFF2-40B4-BE49-F238E27FC236}">
                <a16:creationId xmlns:a16="http://schemas.microsoft.com/office/drawing/2014/main" id="{FA2043E7-D0AD-FB28-4D55-43229E415E0A}"/>
              </a:ext>
            </a:extLst>
          </p:cNvPr>
          <p:cNvSpPr txBox="1"/>
          <p:nvPr/>
        </p:nvSpPr>
        <p:spPr>
          <a:xfrm>
            <a:off x="35302" y="1393791"/>
            <a:ext cx="3333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Mobile Robot with </a:t>
            </a:r>
            <a:r>
              <a:rPr lang="en-US" b="1" dirty="0">
                <a:solidFill>
                  <a:srgbClr val="FF0000"/>
                </a:solidFill>
              </a:rPr>
              <a:t>bounding box</a:t>
            </a:r>
          </a:p>
        </p:txBody>
      </p:sp>
    </p:spTree>
    <p:extLst>
      <p:ext uri="{BB962C8B-B14F-4D97-AF65-F5344CB8AC3E}">
        <p14:creationId xmlns:p14="http://schemas.microsoft.com/office/powerpoint/2010/main" val="4039136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252660C2-1AB7-5A92-0667-2CCD494C4A46}"/>
              </a:ext>
            </a:extLst>
          </p:cNvPr>
          <p:cNvSpPr/>
          <p:nvPr/>
        </p:nvSpPr>
        <p:spPr>
          <a:xfrm>
            <a:off x="9730961" y="81517"/>
            <a:ext cx="847339" cy="365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Obstacle</a:t>
            </a:r>
          </a:p>
        </p:txBody>
      </p:sp>
      <p:sp>
        <p:nvSpPr>
          <p:cNvPr id="5" name="Rechteck 296">
            <a:extLst>
              <a:ext uri="{FF2B5EF4-FFF2-40B4-BE49-F238E27FC236}">
                <a16:creationId xmlns:a16="http://schemas.microsoft.com/office/drawing/2014/main" id="{F8D89E87-E747-9B80-9FD3-0F7CB67334AA}"/>
              </a:ext>
            </a:extLst>
          </p:cNvPr>
          <p:cNvSpPr/>
          <p:nvPr/>
        </p:nvSpPr>
        <p:spPr>
          <a:xfrm>
            <a:off x="2758426" y="501704"/>
            <a:ext cx="1183595" cy="283067"/>
          </a:xfrm>
          <a:prstGeom prst="rect">
            <a:avLst/>
          </a:prstGeom>
          <a:pattFill prst="pct10">
            <a:fgClr>
              <a:srgbClr val="7030A0"/>
            </a:fgClr>
            <a:bgClr>
              <a:schemeClr val="bg1"/>
            </a:bgClr>
          </a:pattFill>
          <a:ln w="31750" cap="flat" cmpd="thickThin">
            <a:solidFill>
              <a:srgbClr val="7030A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471016"/>
                      <a:gd name="connsiteY0" fmla="*/ 0 h 949996"/>
                      <a:gd name="connsiteX1" fmla="*/ 1471016 w 1471016"/>
                      <a:gd name="connsiteY1" fmla="*/ 0 h 949996"/>
                      <a:gd name="connsiteX2" fmla="*/ 1471016 w 1471016"/>
                      <a:gd name="connsiteY2" fmla="*/ 949996 h 949996"/>
                      <a:gd name="connsiteX3" fmla="*/ 0 w 1471016"/>
                      <a:gd name="connsiteY3" fmla="*/ 949996 h 949996"/>
                      <a:gd name="connsiteX4" fmla="*/ 0 w 1471016"/>
                      <a:gd name="connsiteY4" fmla="*/ 0 h 9499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71016" h="949996" fill="none" extrusionOk="0">
                        <a:moveTo>
                          <a:pt x="0" y="0"/>
                        </a:moveTo>
                        <a:cubicBezTo>
                          <a:pt x="177165" y="22169"/>
                          <a:pt x="1195564" y="-16722"/>
                          <a:pt x="1471016" y="0"/>
                        </a:cubicBezTo>
                        <a:cubicBezTo>
                          <a:pt x="1410464" y="376798"/>
                          <a:pt x="1404400" y="599703"/>
                          <a:pt x="1471016" y="949996"/>
                        </a:cubicBezTo>
                        <a:cubicBezTo>
                          <a:pt x="1306791" y="873760"/>
                          <a:pt x="187926" y="978190"/>
                          <a:pt x="0" y="949996"/>
                        </a:cubicBezTo>
                        <a:cubicBezTo>
                          <a:pt x="31707" y="615484"/>
                          <a:pt x="24139" y="282740"/>
                          <a:pt x="0" y="0"/>
                        </a:cubicBezTo>
                        <a:close/>
                      </a:path>
                      <a:path w="1471016" h="949996" stroke="0" extrusionOk="0">
                        <a:moveTo>
                          <a:pt x="0" y="0"/>
                        </a:moveTo>
                        <a:cubicBezTo>
                          <a:pt x="263244" y="-40677"/>
                          <a:pt x="936899" y="125441"/>
                          <a:pt x="1471016" y="0"/>
                        </a:cubicBezTo>
                        <a:cubicBezTo>
                          <a:pt x="1553761" y="132717"/>
                          <a:pt x="1453231" y="603595"/>
                          <a:pt x="1471016" y="949996"/>
                        </a:cubicBezTo>
                        <a:cubicBezTo>
                          <a:pt x="1192583" y="1076817"/>
                          <a:pt x="297378" y="1077511"/>
                          <a:pt x="0" y="949996"/>
                        </a:cubicBezTo>
                        <a:cubicBezTo>
                          <a:pt x="2358" y="809729"/>
                          <a:pt x="84320" y="41822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7030A0"/>
                </a:solidFill>
              </a:rPr>
              <a:t>Release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0E5541A-1F19-53A3-2F53-13142CB93FB5}"/>
              </a:ext>
            </a:extLst>
          </p:cNvPr>
          <p:cNvSpPr/>
          <p:nvPr/>
        </p:nvSpPr>
        <p:spPr>
          <a:xfrm>
            <a:off x="1440246" y="502715"/>
            <a:ext cx="1183595" cy="283067"/>
          </a:xfrm>
          <a:prstGeom prst="rect">
            <a:avLst/>
          </a:prstGeom>
          <a:pattFill prst="pct20">
            <a:fgClr>
              <a:srgbClr val="FC8A18"/>
            </a:fgClr>
            <a:bgClr>
              <a:schemeClr val="bg1"/>
            </a:bgClr>
          </a:pattFill>
          <a:ln w="25400" cmpd="sng">
            <a:solidFill>
              <a:srgbClr val="FC8A18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FC8A18"/>
                </a:solidFill>
              </a:rPr>
              <a:t>Speed Limit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5F83DE0-A611-DA56-B564-74281D9D6FB0}"/>
              </a:ext>
            </a:extLst>
          </p:cNvPr>
          <p:cNvSpPr/>
          <p:nvPr/>
        </p:nvSpPr>
        <p:spPr>
          <a:xfrm>
            <a:off x="99950" y="501704"/>
            <a:ext cx="1183595" cy="283067"/>
          </a:xfrm>
          <a:prstGeom prst="rect">
            <a:avLst/>
          </a:prstGeom>
          <a:pattFill prst="pct5">
            <a:fgClr>
              <a:srgbClr val="00B050"/>
            </a:fgClr>
            <a:bgClr>
              <a:schemeClr val="bg1"/>
            </a:bgClr>
          </a:pattFill>
          <a:ln w="25400" cmpd="sng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rgbClr val="00B050"/>
                </a:solidFill>
              </a:rPr>
              <a:t>Action</a:t>
            </a:r>
          </a:p>
        </p:txBody>
      </p:sp>
      <p:sp>
        <p:nvSpPr>
          <p:cNvPr id="8" name="Rechteck 296">
            <a:extLst>
              <a:ext uri="{FF2B5EF4-FFF2-40B4-BE49-F238E27FC236}">
                <a16:creationId xmlns:a16="http://schemas.microsoft.com/office/drawing/2014/main" id="{C7669F89-19EA-015F-E440-65A9D3CF0C55}"/>
              </a:ext>
            </a:extLst>
          </p:cNvPr>
          <p:cNvSpPr/>
          <p:nvPr/>
        </p:nvSpPr>
        <p:spPr>
          <a:xfrm>
            <a:off x="5403568" y="509796"/>
            <a:ext cx="1327047" cy="283067"/>
          </a:xfrm>
          <a:prstGeom prst="rect">
            <a:avLst/>
          </a:prstGeom>
          <a:solidFill>
            <a:srgbClr val="1878A8">
              <a:alpha val="5000"/>
            </a:srgbClr>
          </a:solidFill>
          <a:ln w="22225" cmpd="sng">
            <a:solidFill>
              <a:srgbClr val="1878A8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 fontScale="70000" lnSpcReduction="20000"/>
          </a:bodyPr>
          <a:lstStyle/>
          <a:p>
            <a:r>
              <a:rPr lang="en-US" sz="1100" b="1" dirty="0">
                <a:solidFill>
                  <a:srgbClr val="529ABE"/>
                </a:solidFill>
              </a:rPr>
              <a:t>Coordinated Replanning</a:t>
            </a:r>
            <a:endParaRPr lang="en-US" sz="1100" b="1" dirty="0">
              <a:solidFill>
                <a:srgbClr val="1878A8"/>
              </a:solidFill>
            </a:endParaRPr>
          </a:p>
        </p:txBody>
      </p:sp>
      <p:sp>
        <p:nvSpPr>
          <p:cNvPr id="9" name="Rechteck 296">
            <a:extLst>
              <a:ext uri="{FF2B5EF4-FFF2-40B4-BE49-F238E27FC236}">
                <a16:creationId xmlns:a16="http://schemas.microsoft.com/office/drawing/2014/main" id="{272C6253-3017-6434-9A4F-386D95945258}"/>
              </a:ext>
            </a:extLst>
          </p:cNvPr>
          <p:cNvSpPr/>
          <p:nvPr/>
        </p:nvSpPr>
        <p:spPr>
          <a:xfrm>
            <a:off x="6856334" y="501703"/>
            <a:ext cx="1327047" cy="283067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 w="381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Blocked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9282A45-DB49-3BD6-3BEF-609308D779CC}"/>
              </a:ext>
            </a:extLst>
          </p:cNvPr>
          <p:cNvSpPr/>
          <p:nvPr/>
        </p:nvSpPr>
        <p:spPr>
          <a:xfrm>
            <a:off x="4076607" y="509796"/>
            <a:ext cx="1171869" cy="285134"/>
          </a:xfrm>
          <a:prstGeom prst="rect">
            <a:avLst/>
          </a:prstGeom>
          <a:solidFill>
            <a:srgbClr val="FADADA"/>
          </a:solidFill>
          <a:ln w="38100">
            <a:solidFill>
              <a:srgbClr val="FF89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normAutofit/>
          </a:bodyPr>
          <a:lstStyle/>
          <a:p>
            <a:r>
              <a:rPr lang="de-DE" sz="1100" b="1" dirty="0">
                <a:solidFill>
                  <a:srgbClr val="FF8989"/>
                </a:solidFill>
              </a:rPr>
              <a:t>Line-</a:t>
            </a:r>
            <a:r>
              <a:rPr lang="de-DE" sz="1100" b="1" dirty="0" err="1">
                <a:solidFill>
                  <a:srgbClr val="FF8989"/>
                </a:solidFill>
              </a:rPr>
              <a:t>Guided</a:t>
            </a:r>
            <a:endParaRPr lang="de-DE" sz="1100" b="1" dirty="0">
              <a:solidFill>
                <a:srgbClr val="FF8989"/>
              </a:solidFill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5A35E49B-1AA7-E390-6FA4-D4489E55CD17}"/>
              </a:ext>
            </a:extLst>
          </p:cNvPr>
          <p:cNvSpPr/>
          <p:nvPr/>
        </p:nvSpPr>
        <p:spPr>
          <a:xfrm>
            <a:off x="99949" y="91296"/>
            <a:ext cx="1188835" cy="303510"/>
          </a:xfrm>
          <a:prstGeom prst="rect">
            <a:avLst/>
          </a:pr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2D11D5F2-9764-D358-DBB0-534CC12C297D}"/>
              </a:ext>
            </a:extLst>
          </p:cNvPr>
          <p:cNvSpPr/>
          <p:nvPr/>
        </p:nvSpPr>
        <p:spPr>
          <a:xfrm>
            <a:off x="2758426" y="104730"/>
            <a:ext cx="1184045" cy="281208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DC6C5353-EB21-6851-D288-145AC8BB2D5E}"/>
              </a:ext>
            </a:extLst>
          </p:cNvPr>
          <p:cNvSpPr/>
          <p:nvPr/>
        </p:nvSpPr>
        <p:spPr>
          <a:xfrm>
            <a:off x="4064431" y="96120"/>
            <a:ext cx="1184046" cy="281208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  <a:endParaRPr lang="en-US" sz="11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3C3B08A7-0137-1F14-E68C-36083EE17B8F}"/>
              </a:ext>
            </a:extLst>
          </p:cNvPr>
          <p:cNvSpPr/>
          <p:nvPr/>
        </p:nvSpPr>
        <p:spPr>
          <a:xfrm>
            <a:off x="1426997" y="97976"/>
            <a:ext cx="1184045" cy="306653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9B70694F-69AB-32AC-34F6-06DB4EED451B}"/>
              </a:ext>
            </a:extLst>
          </p:cNvPr>
          <p:cNvSpPr/>
          <p:nvPr/>
        </p:nvSpPr>
        <p:spPr>
          <a:xfrm>
            <a:off x="5397923" y="121562"/>
            <a:ext cx="1327047" cy="283067"/>
          </a:xfrm>
          <a:prstGeom prst="rect">
            <a:avLst/>
          </a:prstGeom>
          <a:blipFill dpi="0" rotWithShape="1">
            <a:blip r:embed="rId10"/>
            <a:srcRect/>
            <a:tile tx="0" ty="0" sx="100000" sy="100000" flip="none" algn="tl"/>
          </a:blipFill>
          <a:ln w="31750" cmpd="sng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4">
                    <a:lumMod val="75000"/>
                  </a:schemeClr>
                </a:solidFill>
              </a:rPr>
              <a:t>Priority</a:t>
            </a:r>
          </a:p>
        </p:txBody>
      </p:sp>
      <p:grpSp>
        <p:nvGrpSpPr>
          <p:cNvPr id="18" name="Group 1">
            <a:extLst>
              <a:ext uri="{FF2B5EF4-FFF2-40B4-BE49-F238E27FC236}">
                <a16:creationId xmlns:a16="http://schemas.microsoft.com/office/drawing/2014/main" id="{E1D20146-AD83-8641-AEFB-627B2FDC3E7C}"/>
              </a:ext>
            </a:extLst>
          </p:cNvPr>
          <p:cNvGrpSpPr/>
          <p:nvPr/>
        </p:nvGrpSpPr>
        <p:grpSpPr>
          <a:xfrm>
            <a:off x="9960085" y="513416"/>
            <a:ext cx="299254" cy="299252"/>
            <a:chOff x="9918579" y="2337364"/>
            <a:chExt cx="733510" cy="733506"/>
          </a:xfrm>
        </p:grpSpPr>
        <p:sp>
          <p:nvSpPr>
            <p:cNvPr id="19" name="Oval 52">
              <a:extLst>
                <a:ext uri="{FF2B5EF4-FFF2-40B4-BE49-F238E27FC236}">
                  <a16:creationId xmlns:a16="http://schemas.microsoft.com/office/drawing/2014/main" id="{7B4B8D2C-8D6B-DE84-BE9C-F403ED8DC02A}"/>
                </a:ext>
              </a:extLst>
            </p:cNvPr>
            <p:cNvSpPr/>
            <p:nvPr/>
          </p:nvSpPr>
          <p:spPr>
            <a:xfrm>
              <a:off x="10140841" y="2562900"/>
              <a:ext cx="288986" cy="28898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53">
              <a:extLst>
                <a:ext uri="{FF2B5EF4-FFF2-40B4-BE49-F238E27FC236}">
                  <a16:creationId xmlns:a16="http://schemas.microsoft.com/office/drawing/2014/main" id="{5921ED6A-4A21-99A3-5C6C-671707362887}"/>
                </a:ext>
              </a:extLst>
            </p:cNvPr>
            <p:cNvSpPr/>
            <p:nvPr/>
          </p:nvSpPr>
          <p:spPr>
            <a:xfrm>
              <a:off x="9918579" y="2337364"/>
              <a:ext cx="733510" cy="733506"/>
            </a:xfrm>
            <a:prstGeom prst="ellipse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1" name="Graphic 86">
            <a:extLst>
              <a:ext uri="{FF2B5EF4-FFF2-40B4-BE49-F238E27FC236}">
                <a16:creationId xmlns:a16="http://schemas.microsoft.com/office/drawing/2014/main" id="{01D31C48-0987-F1CF-6E37-B0AD84B5AED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822801" y="30201"/>
            <a:ext cx="248519" cy="248519"/>
          </a:xfrm>
          <a:prstGeom prst="rect">
            <a:avLst/>
          </a:prstGeom>
        </p:spPr>
      </p:pic>
      <p:pic>
        <p:nvPicPr>
          <p:cNvPr id="22" name="Graphic 28">
            <a:extLst>
              <a:ext uri="{FF2B5EF4-FFF2-40B4-BE49-F238E27FC236}">
                <a16:creationId xmlns:a16="http://schemas.microsoft.com/office/drawing/2014/main" id="{716F6B4C-CB5D-B35F-E2EA-BA0CBD23FEE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37117" y="3377797"/>
            <a:ext cx="991672" cy="583594"/>
          </a:xfrm>
          <a:prstGeom prst="rect">
            <a:avLst/>
          </a:prstGeom>
        </p:spPr>
      </p:pic>
      <p:cxnSp>
        <p:nvCxnSpPr>
          <p:cNvPr id="23" name="Straight Arrow Connector 30">
            <a:extLst>
              <a:ext uri="{FF2B5EF4-FFF2-40B4-BE49-F238E27FC236}">
                <a16:creationId xmlns:a16="http://schemas.microsoft.com/office/drawing/2014/main" id="{26A1FBB7-8FC5-159E-8195-3D2E6C173ACD}"/>
              </a:ext>
            </a:extLst>
          </p:cNvPr>
          <p:cNvCxnSpPr>
            <a:cxnSpLocks/>
          </p:cNvCxnSpPr>
          <p:nvPr/>
        </p:nvCxnSpPr>
        <p:spPr>
          <a:xfrm>
            <a:off x="10942636" y="145124"/>
            <a:ext cx="9309" cy="649704"/>
          </a:xfrm>
          <a:prstGeom prst="straightConnector1">
            <a:avLst/>
          </a:prstGeom>
          <a:ln w="444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34">
            <a:extLst>
              <a:ext uri="{FF2B5EF4-FFF2-40B4-BE49-F238E27FC236}">
                <a16:creationId xmlns:a16="http://schemas.microsoft.com/office/drawing/2014/main" id="{8C1C10DD-92DD-512F-7009-0CD88D031303}"/>
              </a:ext>
            </a:extLst>
          </p:cNvPr>
          <p:cNvCxnSpPr>
            <a:cxnSpLocks/>
          </p:cNvCxnSpPr>
          <p:nvPr/>
        </p:nvCxnSpPr>
        <p:spPr>
          <a:xfrm flipV="1">
            <a:off x="10683423" y="155343"/>
            <a:ext cx="0" cy="572806"/>
          </a:xfrm>
          <a:prstGeom prst="lin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61">
            <a:extLst>
              <a:ext uri="{FF2B5EF4-FFF2-40B4-BE49-F238E27FC236}">
                <a16:creationId xmlns:a16="http://schemas.microsoft.com/office/drawing/2014/main" id="{74260D62-F0D3-22C7-60E3-BF98AD897309}"/>
              </a:ext>
            </a:extLst>
          </p:cNvPr>
          <p:cNvGrpSpPr/>
          <p:nvPr/>
        </p:nvGrpSpPr>
        <p:grpSpPr>
          <a:xfrm>
            <a:off x="11509537" y="40592"/>
            <a:ext cx="245641" cy="238128"/>
            <a:chOff x="4409662" y="5626657"/>
            <a:chExt cx="465348" cy="457446"/>
          </a:xfrm>
        </p:grpSpPr>
        <p:sp>
          <p:nvSpPr>
            <p:cNvPr id="38" name="Flowchart: Merge 58">
              <a:extLst>
                <a:ext uri="{FF2B5EF4-FFF2-40B4-BE49-F238E27FC236}">
                  <a16:creationId xmlns:a16="http://schemas.microsoft.com/office/drawing/2014/main" id="{2FCDC9F6-E822-6298-AEEC-C449E374F0D5}"/>
                </a:ext>
              </a:extLst>
            </p:cNvPr>
            <p:cNvSpPr/>
            <p:nvPr/>
          </p:nvSpPr>
          <p:spPr>
            <a:xfrm rot="16200000">
              <a:off x="4555857" y="5761558"/>
              <a:ext cx="232942" cy="207204"/>
            </a:xfrm>
            <a:prstGeom prst="flowChartMerg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39" name="Oval 59">
              <a:extLst>
                <a:ext uri="{FF2B5EF4-FFF2-40B4-BE49-F238E27FC236}">
                  <a16:creationId xmlns:a16="http://schemas.microsoft.com/office/drawing/2014/main" id="{58956072-FA1D-261D-6BAD-FD3CCA899FD3}"/>
                </a:ext>
              </a:extLst>
            </p:cNvPr>
            <p:cNvSpPr/>
            <p:nvPr/>
          </p:nvSpPr>
          <p:spPr>
            <a:xfrm>
              <a:off x="4409662" y="5626657"/>
              <a:ext cx="465348" cy="457446"/>
            </a:xfrm>
            <a:prstGeom prst="ellipse">
              <a:avLst/>
            </a:prstGeom>
            <a:noFill/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</p:grpSp>
      <p:grpSp>
        <p:nvGrpSpPr>
          <p:cNvPr id="40" name="Gruppieren 288">
            <a:extLst>
              <a:ext uri="{FF2B5EF4-FFF2-40B4-BE49-F238E27FC236}">
                <a16:creationId xmlns:a16="http://schemas.microsoft.com/office/drawing/2014/main" id="{EB457446-8591-A5A5-AEC1-E1A83D9582C5}"/>
              </a:ext>
            </a:extLst>
          </p:cNvPr>
          <p:cNvGrpSpPr/>
          <p:nvPr/>
        </p:nvGrpSpPr>
        <p:grpSpPr>
          <a:xfrm>
            <a:off x="11186413" y="39439"/>
            <a:ext cx="243404" cy="236794"/>
            <a:chOff x="6022891" y="2636269"/>
            <a:chExt cx="425552" cy="413996"/>
          </a:xfrm>
          <a:solidFill>
            <a:srgbClr val="050E67"/>
          </a:solidFill>
        </p:grpSpPr>
        <p:sp>
          <p:nvSpPr>
            <p:cNvPr id="41" name="Kreis: nicht ausgefüllt 283">
              <a:extLst>
                <a:ext uri="{FF2B5EF4-FFF2-40B4-BE49-F238E27FC236}">
                  <a16:creationId xmlns:a16="http://schemas.microsoft.com/office/drawing/2014/main" id="{819DFD05-5EE0-61A0-2A6F-78B4D4FD7A80}"/>
                </a:ext>
              </a:extLst>
            </p:cNvPr>
            <p:cNvSpPr/>
            <p:nvPr/>
          </p:nvSpPr>
          <p:spPr>
            <a:xfrm>
              <a:off x="6022891" y="2636269"/>
              <a:ext cx="425552" cy="413996"/>
            </a:xfrm>
            <a:prstGeom prst="donut">
              <a:avLst>
                <a:gd name="adj" fmla="val 8383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2" name="Kreis: nicht ausgefüllt 285">
              <a:extLst>
                <a:ext uri="{FF2B5EF4-FFF2-40B4-BE49-F238E27FC236}">
                  <a16:creationId xmlns:a16="http://schemas.microsoft.com/office/drawing/2014/main" id="{97E32E12-42D9-623A-E086-782A0E46F421}"/>
                </a:ext>
              </a:extLst>
            </p:cNvPr>
            <p:cNvSpPr/>
            <p:nvPr/>
          </p:nvSpPr>
          <p:spPr>
            <a:xfrm>
              <a:off x="6100344" y="2714060"/>
              <a:ext cx="267602" cy="260336"/>
            </a:xfrm>
            <a:prstGeom prst="donut">
              <a:avLst>
                <a:gd name="adj" fmla="val 13108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Ellipse 287">
              <a:extLst>
                <a:ext uri="{FF2B5EF4-FFF2-40B4-BE49-F238E27FC236}">
                  <a16:creationId xmlns:a16="http://schemas.microsoft.com/office/drawing/2014/main" id="{627BDADA-2676-806B-3CB7-F4615FC62066}"/>
                </a:ext>
              </a:extLst>
            </p:cNvPr>
            <p:cNvSpPr/>
            <p:nvPr/>
          </p:nvSpPr>
          <p:spPr>
            <a:xfrm>
              <a:off x="6205124" y="2812723"/>
              <a:ext cx="61086" cy="61086"/>
            </a:xfrm>
            <a:prstGeom prst="ellipse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uppieren 55">
            <a:extLst>
              <a:ext uri="{FF2B5EF4-FFF2-40B4-BE49-F238E27FC236}">
                <a16:creationId xmlns:a16="http://schemas.microsoft.com/office/drawing/2014/main" id="{ADCBD67E-66BD-156E-60ED-94949A2B39DC}"/>
              </a:ext>
            </a:extLst>
          </p:cNvPr>
          <p:cNvGrpSpPr/>
          <p:nvPr/>
        </p:nvGrpSpPr>
        <p:grpSpPr>
          <a:xfrm>
            <a:off x="11309342" y="376101"/>
            <a:ext cx="774360" cy="457589"/>
            <a:chOff x="7972425" y="2756878"/>
            <a:chExt cx="2038350" cy="1204513"/>
          </a:xfrm>
        </p:grpSpPr>
        <p:sp>
          <p:nvSpPr>
            <p:cNvPr id="53" name="Rechteck 52">
              <a:extLst>
                <a:ext uri="{FF2B5EF4-FFF2-40B4-BE49-F238E27FC236}">
                  <a16:creationId xmlns:a16="http://schemas.microsoft.com/office/drawing/2014/main" id="{537ADBC5-C32D-D90E-8D71-0A390BEA3CD8}"/>
                </a:ext>
              </a:extLst>
            </p:cNvPr>
            <p:cNvSpPr/>
            <p:nvPr/>
          </p:nvSpPr>
          <p:spPr>
            <a:xfrm>
              <a:off x="7972425" y="2756878"/>
              <a:ext cx="2038350" cy="1204513"/>
            </a:xfrm>
            <a:prstGeom prst="rect">
              <a:avLst/>
            </a:prstGeom>
            <a:noFill/>
            <a:ln w="31750" cap="sq" cmpd="sng">
              <a:solidFill>
                <a:srgbClr val="FF000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605605748">
                    <a:custGeom>
                      <a:avLst/>
                      <a:gdLst>
                        <a:gd name="connsiteX0" fmla="*/ 0 w 4213225"/>
                        <a:gd name="connsiteY0" fmla="*/ 0 h 3094284"/>
                        <a:gd name="connsiteX1" fmla="*/ 4213225 w 4213225"/>
                        <a:gd name="connsiteY1" fmla="*/ 0 h 3094284"/>
                        <a:gd name="connsiteX2" fmla="*/ 4213225 w 4213225"/>
                        <a:gd name="connsiteY2" fmla="*/ 3094284 h 3094284"/>
                        <a:gd name="connsiteX3" fmla="*/ 0 w 4213225"/>
                        <a:gd name="connsiteY3" fmla="*/ 3094284 h 3094284"/>
                        <a:gd name="connsiteX4" fmla="*/ 0 w 4213225"/>
                        <a:gd name="connsiteY4" fmla="*/ 0 h 309428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213225" h="3094284" extrusionOk="0">
                          <a:moveTo>
                            <a:pt x="0" y="0"/>
                          </a:moveTo>
                          <a:cubicBezTo>
                            <a:pt x="1126187" y="57144"/>
                            <a:pt x="3361931" y="87854"/>
                            <a:pt x="4213225" y="0"/>
                          </a:cubicBezTo>
                          <a:cubicBezTo>
                            <a:pt x="4108864" y="1458828"/>
                            <a:pt x="4157581" y="1625332"/>
                            <a:pt x="4213225" y="3094284"/>
                          </a:cubicBezTo>
                          <a:cubicBezTo>
                            <a:pt x="2829943" y="3260980"/>
                            <a:pt x="1357756" y="3126989"/>
                            <a:pt x="0" y="3094284"/>
                          </a:cubicBezTo>
                          <a:cubicBezTo>
                            <a:pt x="168294" y="1932739"/>
                            <a:pt x="-45835" y="65217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54" name="Graphic 28">
              <a:extLst>
                <a:ext uri="{FF2B5EF4-FFF2-40B4-BE49-F238E27FC236}">
                  <a16:creationId xmlns:a16="http://schemas.microsoft.com/office/drawing/2014/main" id="{EADE0B8C-D59B-5FCA-865A-B84D8EFE527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8004753" y="2783471"/>
              <a:ext cx="1973430" cy="1161349"/>
            </a:xfrm>
            <a:prstGeom prst="rect">
              <a:avLst/>
            </a:prstGeom>
          </p:spPr>
        </p:pic>
      </p:grp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17A2084-C4BE-9647-F91C-25C06E731AA2}"/>
              </a:ext>
            </a:extLst>
          </p:cNvPr>
          <p:cNvCxnSpPr>
            <a:cxnSpLocks/>
          </p:cNvCxnSpPr>
          <p:nvPr/>
        </p:nvCxnSpPr>
        <p:spPr>
          <a:xfrm>
            <a:off x="0" y="888521"/>
            <a:ext cx="12192000" cy="0"/>
          </a:xfrm>
          <a:prstGeom prst="line">
            <a:avLst/>
          </a:prstGeom>
          <a:ln w="28575">
            <a:prstDash val="sysDot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hteck 14">
            <a:extLst>
              <a:ext uri="{FF2B5EF4-FFF2-40B4-BE49-F238E27FC236}">
                <a16:creationId xmlns:a16="http://schemas.microsoft.com/office/drawing/2014/main" id="{B7F1692D-78F9-2BA5-9A84-EF0A78F9A83B}"/>
              </a:ext>
            </a:extLst>
          </p:cNvPr>
          <p:cNvSpPr/>
          <p:nvPr/>
        </p:nvSpPr>
        <p:spPr>
          <a:xfrm>
            <a:off x="6856334" y="116413"/>
            <a:ext cx="1324088" cy="283068"/>
          </a:xfrm>
          <a:prstGeom prst="rect">
            <a:avLst/>
          </a:prstGeom>
          <a:pattFill prst="ltVert">
            <a:fgClr>
              <a:srgbClr val="F6BC94"/>
            </a:fgClr>
            <a:bgClr>
              <a:schemeClr val="bg1"/>
            </a:bgClr>
          </a:pattFill>
          <a:ln w="317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2">
                    <a:lumMod val="75000"/>
                  </a:schemeClr>
                </a:solidFill>
              </a:rPr>
              <a:t>Penalty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BD681248-95BB-6CAB-D672-42601351A2C0}"/>
              </a:ext>
            </a:extLst>
          </p:cNvPr>
          <p:cNvSpPr/>
          <p:nvPr/>
        </p:nvSpPr>
        <p:spPr>
          <a:xfrm>
            <a:off x="8261777" y="123845"/>
            <a:ext cx="1324088" cy="290291"/>
          </a:xfrm>
          <a:prstGeom prst="rect">
            <a:avLst/>
          </a:prstGeom>
          <a:blipFill dpi="0" rotWithShape="1">
            <a:blip r:embed="rId15">
              <a:alphaModFix amt="35000"/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rcRect/>
            <a:tile tx="0" ty="0" sx="100000" sy="100000" flip="none" algn="tl"/>
          </a:blipFill>
          <a:ln w="31750" cmpd="sng">
            <a:solidFill>
              <a:srgbClr val="00FF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050" b="1" dirty="0">
                <a:solidFill>
                  <a:schemeClr val="tx1"/>
                </a:solidFill>
              </a:rPr>
              <a:t>Bidirected</a:t>
            </a:r>
          </a:p>
        </p:txBody>
      </p:sp>
    </p:spTree>
    <p:extLst>
      <p:ext uri="{BB962C8B-B14F-4D97-AF65-F5344CB8AC3E}">
        <p14:creationId xmlns:p14="http://schemas.microsoft.com/office/powerpoint/2010/main" val="3546912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BD46E-DAD9-E2E4-1B2B-3D69031CF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E07BBB04-B345-1819-94F1-4F7164E8FE35}"/>
              </a:ext>
            </a:extLst>
          </p:cNvPr>
          <p:cNvSpPr/>
          <p:nvPr/>
        </p:nvSpPr>
        <p:spPr>
          <a:xfrm>
            <a:off x="514350" y="1587258"/>
            <a:ext cx="11308451" cy="114656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5A6C36E7-EB9B-5E6C-0D42-F078699B42FA}"/>
              </a:ext>
            </a:extLst>
          </p:cNvPr>
          <p:cNvSpPr/>
          <p:nvPr/>
        </p:nvSpPr>
        <p:spPr>
          <a:xfrm>
            <a:off x="514350" y="4080501"/>
            <a:ext cx="11308451" cy="114656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/>
          </a:p>
        </p:txBody>
      </p:sp>
      <p:pic>
        <p:nvPicPr>
          <p:cNvPr id="27" name="Graphic 2">
            <a:extLst>
              <a:ext uri="{FF2B5EF4-FFF2-40B4-BE49-F238E27FC236}">
                <a16:creationId xmlns:a16="http://schemas.microsoft.com/office/drawing/2014/main" id="{5CD028FC-9444-DEAE-441B-85072DDA5C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5628" y="3123058"/>
            <a:ext cx="1039744" cy="611884"/>
          </a:xfrm>
          <a:prstGeom prst="rect">
            <a:avLst/>
          </a:prstGeom>
        </p:spPr>
      </p:pic>
      <p:sp>
        <p:nvSpPr>
          <p:cNvPr id="28" name="Rechteck 27">
            <a:extLst>
              <a:ext uri="{FF2B5EF4-FFF2-40B4-BE49-F238E27FC236}">
                <a16:creationId xmlns:a16="http://schemas.microsoft.com/office/drawing/2014/main" id="{BBB7246D-CB11-CEC1-042C-1DE2B44542A0}"/>
              </a:ext>
            </a:extLst>
          </p:cNvPr>
          <p:cNvSpPr/>
          <p:nvPr/>
        </p:nvSpPr>
        <p:spPr>
          <a:xfrm>
            <a:off x="9730961" y="81517"/>
            <a:ext cx="847339" cy="365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Obstacle</a:t>
            </a:r>
          </a:p>
        </p:txBody>
      </p:sp>
      <p:sp>
        <p:nvSpPr>
          <p:cNvPr id="29" name="Rechteck 296">
            <a:extLst>
              <a:ext uri="{FF2B5EF4-FFF2-40B4-BE49-F238E27FC236}">
                <a16:creationId xmlns:a16="http://schemas.microsoft.com/office/drawing/2014/main" id="{8149B64F-D4C2-B832-1AEE-65BF8ED49943}"/>
              </a:ext>
            </a:extLst>
          </p:cNvPr>
          <p:cNvSpPr/>
          <p:nvPr/>
        </p:nvSpPr>
        <p:spPr>
          <a:xfrm>
            <a:off x="2758426" y="501704"/>
            <a:ext cx="1183595" cy="283067"/>
          </a:xfrm>
          <a:prstGeom prst="rect">
            <a:avLst/>
          </a:prstGeom>
          <a:pattFill prst="pct10">
            <a:fgClr>
              <a:srgbClr val="7030A0"/>
            </a:fgClr>
            <a:bgClr>
              <a:schemeClr val="bg1"/>
            </a:bgClr>
          </a:pattFill>
          <a:ln w="31750" cap="flat" cmpd="thickThin">
            <a:solidFill>
              <a:srgbClr val="7030A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471016"/>
                      <a:gd name="connsiteY0" fmla="*/ 0 h 949996"/>
                      <a:gd name="connsiteX1" fmla="*/ 1471016 w 1471016"/>
                      <a:gd name="connsiteY1" fmla="*/ 0 h 949996"/>
                      <a:gd name="connsiteX2" fmla="*/ 1471016 w 1471016"/>
                      <a:gd name="connsiteY2" fmla="*/ 949996 h 949996"/>
                      <a:gd name="connsiteX3" fmla="*/ 0 w 1471016"/>
                      <a:gd name="connsiteY3" fmla="*/ 949996 h 949996"/>
                      <a:gd name="connsiteX4" fmla="*/ 0 w 1471016"/>
                      <a:gd name="connsiteY4" fmla="*/ 0 h 9499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71016" h="949996" fill="none" extrusionOk="0">
                        <a:moveTo>
                          <a:pt x="0" y="0"/>
                        </a:moveTo>
                        <a:cubicBezTo>
                          <a:pt x="177165" y="22169"/>
                          <a:pt x="1195564" y="-16722"/>
                          <a:pt x="1471016" y="0"/>
                        </a:cubicBezTo>
                        <a:cubicBezTo>
                          <a:pt x="1410464" y="376798"/>
                          <a:pt x="1404400" y="599703"/>
                          <a:pt x="1471016" y="949996"/>
                        </a:cubicBezTo>
                        <a:cubicBezTo>
                          <a:pt x="1306791" y="873760"/>
                          <a:pt x="187926" y="978190"/>
                          <a:pt x="0" y="949996"/>
                        </a:cubicBezTo>
                        <a:cubicBezTo>
                          <a:pt x="31707" y="615484"/>
                          <a:pt x="24139" y="282740"/>
                          <a:pt x="0" y="0"/>
                        </a:cubicBezTo>
                        <a:close/>
                      </a:path>
                      <a:path w="1471016" h="949996" stroke="0" extrusionOk="0">
                        <a:moveTo>
                          <a:pt x="0" y="0"/>
                        </a:moveTo>
                        <a:cubicBezTo>
                          <a:pt x="263244" y="-40677"/>
                          <a:pt x="936899" y="125441"/>
                          <a:pt x="1471016" y="0"/>
                        </a:cubicBezTo>
                        <a:cubicBezTo>
                          <a:pt x="1553761" y="132717"/>
                          <a:pt x="1453231" y="603595"/>
                          <a:pt x="1471016" y="949996"/>
                        </a:cubicBezTo>
                        <a:cubicBezTo>
                          <a:pt x="1192583" y="1076817"/>
                          <a:pt x="297378" y="1077511"/>
                          <a:pt x="0" y="949996"/>
                        </a:cubicBezTo>
                        <a:cubicBezTo>
                          <a:pt x="2358" y="809729"/>
                          <a:pt x="84320" y="41822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7030A0"/>
                </a:solidFill>
              </a:rPr>
              <a:t>Release</a:t>
            </a: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D27F0CE7-6EA1-C6F9-7D6C-0BFD9D7C72F2}"/>
              </a:ext>
            </a:extLst>
          </p:cNvPr>
          <p:cNvSpPr/>
          <p:nvPr/>
        </p:nvSpPr>
        <p:spPr>
          <a:xfrm>
            <a:off x="1440246" y="502715"/>
            <a:ext cx="1183595" cy="283067"/>
          </a:xfrm>
          <a:prstGeom prst="rect">
            <a:avLst/>
          </a:prstGeom>
          <a:pattFill prst="pct20">
            <a:fgClr>
              <a:srgbClr val="FC8A18"/>
            </a:fgClr>
            <a:bgClr>
              <a:schemeClr val="bg1"/>
            </a:bgClr>
          </a:pattFill>
          <a:ln w="25400" cmpd="sng">
            <a:solidFill>
              <a:srgbClr val="FC8A18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FC8A18"/>
                </a:solidFill>
              </a:rPr>
              <a:t>Speed Limit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6C1E7C79-657A-6142-4713-BBFFB6515B36}"/>
              </a:ext>
            </a:extLst>
          </p:cNvPr>
          <p:cNvSpPr/>
          <p:nvPr/>
        </p:nvSpPr>
        <p:spPr>
          <a:xfrm>
            <a:off x="99950" y="501704"/>
            <a:ext cx="1183595" cy="283067"/>
          </a:xfrm>
          <a:prstGeom prst="rect">
            <a:avLst/>
          </a:prstGeom>
          <a:pattFill prst="pct5">
            <a:fgClr>
              <a:srgbClr val="00B050"/>
            </a:fgClr>
            <a:bgClr>
              <a:schemeClr val="bg1"/>
            </a:bgClr>
          </a:pattFill>
          <a:ln w="25400" cmpd="sng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rgbClr val="00B050"/>
                </a:solidFill>
              </a:rPr>
              <a:t>Action</a:t>
            </a:r>
          </a:p>
        </p:txBody>
      </p:sp>
      <p:sp>
        <p:nvSpPr>
          <p:cNvPr id="32" name="Rechteck 296">
            <a:extLst>
              <a:ext uri="{FF2B5EF4-FFF2-40B4-BE49-F238E27FC236}">
                <a16:creationId xmlns:a16="http://schemas.microsoft.com/office/drawing/2014/main" id="{28657BF5-BF7F-62B5-08A7-B8D40DADF80B}"/>
              </a:ext>
            </a:extLst>
          </p:cNvPr>
          <p:cNvSpPr/>
          <p:nvPr/>
        </p:nvSpPr>
        <p:spPr>
          <a:xfrm>
            <a:off x="5403568" y="509796"/>
            <a:ext cx="1327047" cy="283067"/>
          </a:xfrm>
          <a:prstGeom prst="rect">
            <a:avLst/>
          </a:prstGeom>
          <a:solidFill>
            <a:srgbClr val="1878A8">
              <a:alpha val="5000"/>
            </a:srgbClr>
          </a:solidFill>
          <a:ln w="22225" cmpd="sng">
            <a:solidFill>
              <a:srgbClr val="1878A8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 fontScale="70000" lnSpcReduction="20000"/>
          </a:bodyPr>
          <a:lstStyle/>
          <a:p>
            <a:r>
              <a:rPr lang="en-US" sz="1100" b="1" dirty="0">
                <a:solidFill>
                  <a:srgbClr val="529ABE"/>
                </a:solidFill>
              </a:rPr>
              <a:t>Coordinated Replanning</a:t>
            </a:r>
            <a:endParaRPr lang="en-US" sz="1100" b="1" dirty="0">
              <a:solidFill>
                <a:srgbClr val="1878A8"/>
              </a:solidFill>
            </a:endParaRPr>
          </a:p>
        </p:txBody>
      </p:sp>
      <p:sp>
        <p:nvSpPr>
          <p:cNvPr id="33" name="Rechteck 296">
            <a:extLst>
              <a:ext uri="{FF2B5EF4-FFF2-40B4-BE49-F238E27FC236}">
                <a16:creationId xmlns:a16="http://schemas.microsoft.com/office/drawing/2014/main" id="{B65A0A81-D0F5-F27B-76F5-D38178DED293}"/>
              </a:ext>
            </a:extLst>
          </p:cNvPr>
          <p:cNvSpPr/>
          <p:nvPr/>
        </p:nvSpPr>
        <p:spPr>
          <a:xfrm>
            <a:off x="6856334" y="501703"/>
            <a:ext cx="1327047" cy="283067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 w="381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Blocked</a:t>
            </a:r>
          </a:p>
        </p:txBody>
      </p:sp>
      <p:sp>
        <p:nvSpPr>
          <p:cNvPr id="35" name="Rechteck 34">
            <a:extLst>
              <a:ext uri="{FF2B5EF4-FFF2-40B4-BE49-F238E27FC236}">
                <a16:creationId xmlns:a16="http://schemas.microsoft.com/office/drawing/2014/main" id="{56CA3D2A-3EDF-BCE9-73F2-2A9B96E0049D}"/>
              </a:ext>
            </a:extLst>
          </p:cNvPr>
          <p:cNvSpPr/>
          <p:nvPr/>
        </p:nvSpPr>
        <p:spPr>
          <a:xfrm>
            <a:off x="4076607" y="509796"/>
            <a:ext cx="1171869" cy="285134"/>
          </a:xfrm>
          <a:prstGeom prst="rect">
            <a:avLst/>
          </a:prstGeom>
          <a:solidFill>
            <a:srgbClr val="FADADA"/>
          </a:solidFill>
          <a:ln w="38100">
            <a:solidFill>
              <a:srgbClr val="FF89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normAutofit/>
          </a:bodyPr>
          <a:lstStyle/>
          <a:p>
            <a:r>
              <a:rPr lang="de-DE" sz="1100" b="1" dirty="0">
                <a:solidFill>
                  <a:srgbClr val="FF8989"/>
                </a:solidFill>
              </a:rPr>
              <a:t>Line-</a:t>
            </a:r>
            <a:r>
              <a:rPr lang="de-DE" sz="1100" b="1" dirty="0" err="1">
                <a:solidFill>
                  <a:srgbClr val="FF8989"/>
                </a:solidFill>
              </a:rPr>
              <a:t>Guided</a:t>
            </a:r>
            <a:endParaRPr lang="de-DE" sz="1100" b="1" dirty="0">
              <a:solidFill>
                <a:srgbClr val="FF8989"/>
              </a:solidFill>
            </a:endParaRPr>
          </a:p>
        </p:txBody>
      </p:sp>
      <p:sp>
        <p:nvSpPr>
          <p:cNvPr id="36" name="Rechteck 35">
            <a:extLst>
              <a:ext uri="{FF2B5EF4-FFF2-40B4-BE49-F238E27FC236}">
                <a16:creationId xmlns:a16="http://schemas.microsoft.com/office/drawing/2014/main" id="{8BD7BA3C-F3D6-9F11-7401-CF10F6B53D09}"/>
              </a:ext>
            </a:extLst>
          </p:cNvPr>
          <p:cNvSpPr/>
          <p:nvPr/>
        </p:nvSpPr>
        <p:spPr>
          <a:xfrm>
            <a:off x="99949" y="91296"/>
            <a:ext cx="1188835" cy="303510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528D6B22-A37C-A912-7560-A991E0E085B9}"/>
              </a:ext>
            </a:extLst>
          </p:cNvPr>
          <p:cNvSpPr/>
          <p:nvPr/>
        </p:nvSpPr>
        <p:spPr>
          <a:xfrm>
            <a:off x="2758426" y="104730"/>
            <a:ext cx="1184045" cy="281208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62B24B31-F8C1-9A66-555D-EA5C73DC0E18}"/>
              </a:ext>
            </a:extLst>
          </p:cNvPr>
          <p:cNvSpPr/>
          <p:nvPr/>
        </p:nvSpPr>
        <p:spPr>
          <a:xfrm>
            <a:off x="4064431" y="96120"/>
            <a:ext cx="1184046" cy="281208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  <a:endParaRPr lang="en-US" sz="11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B655E38C-9DA8-64CF-7297-73A78337D0E6}"/>
              </a:ext>
            </a:extLst>
          </p:cNvPr>
          <p:cNvSpPr/>
          <p:nvPr/>
        </p:nvSpPr>
        <p:spPr>
          <a:xfrm>
            <a:off x="1426997" y="97976"/>
            <a:ext cx="1184045" cy="306653"/>
          </a:xfrm>
          <a:prstGeom prst="rect">
            <a:avLst/>
          </a:pr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5325E001-FEFF-154A-0A6F-90262D816975}"/>
              </a:ext>
            </a:extLst>
          </p:cNvPr>
          <p:cNvSpPr/>
          <p:nvPr/>
        </p:nvSpPr>
        <p:spPr>
          <a:xfrm>
            <a:off x="5397923" y="121562"/>
            <a:ext cx="1327047" cy="283067"/>
          </a:xfrm>
          <a:prstGeom prst="rect">
            <a:avLst/>
          </a:prstGeom>
          <a:blipFill dpi="0" rotWithShape="1">
            <a:blip r:embed="rId12"/>
            <a:srcRect/>
            <a:tile tx="0" ty="0" sx="100000" sy="100000" flip="none" algn="tl"/>
          </a:blipFill>
          <a:ln w="31750" cmpd="sng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4">
                    <a:lumMod val="75000"/>
                  </a:schemeClr>
                </a:solidFill>
              </a:rPr>
              <a:t>Priority</a:t>
            </a:r>
          </a:p>
        </p:txBody>
      </p:sp>
      <p:grpSp>
        <p:nvGrpSpPr>
          <p:cNvPr id="48" name="Group 1">
            <a:extLst>
              <a:ext uri="{FF2B5EF4-FFF2-40B4-BE49-F238E27FC236}">
                <a16:creationId xmlns:a16="http://schemas.microsoft.com/office/drawing/2014/main" id="{E3809626-5E76-5DAA-1130-D6C5B5D437FA}"/>
              </a:ext>
            </a:extLst>
          </p:cNvPr>
          <p:cNvGrpSpPr/>
          <p:nvPr/>
        </p:nvGrpSpPr>
        <p:grpSpPr>
          <a:xfrm>
            <a:off x="9960085" y="513416"/>
            <a:ext cx="299254" cy="299252"/>
            <a:chOff x="9918579" y="2337364"/>
            <a:chExt cx="733510" cy="733506"/>
          </a:xfrm>
        </p:grpSpPr>
        <p:sp>
          <p:nvSpPr>
            <p:cNvPr id="49" name="Oval 52">
              <a:extLst>
                <a:ext uri="{FF2B5EF4-FFF2-40B4-BE49-F238E27FC236}">
                  <a16:creationId xmlns:a16="http://schemas.microsoft.com/office/drawing/2014/main" id="{64746F6C-0540-AB14-0128-21B7BD91726A}"/>
                </a:ext>
              </a:extLst>
            </p:cNvPr>
            <p:cNvSpPr/>
            <p:nvPr/>
          </p:nvSpPr>
          <p:spPr>
            <a:xfrm>
              <a:off x="10140841" y="2562900"/>
              <a:ext cx="288986" cy="28898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53">
              <a:extLst>
                <a:ext uri="{FF2B5EF4-FFF2-40B4-BE49-F238E27FC236}">
                  <a16:creationId xmlns:a16="http://schemas.microsoft.com/office/drawing/2014/main" id="{64FE6C18-B636-A2BB-166A-36730424A616}"/>
                </a:ext>
              </a:extLst>
            </p:cNvPr>
            <p:cNvSpPr/>
            <p:nvPr/>
          </p:nvSpPr>
          <p:spPr>
            <a:xfrm>
              <a:off x="9918579" y="2337364"/>
              <a:ext cx="733510" cy="733506"/>
            </a:xfrm>
            <a:prstGeom prst="ellipse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1" name="Graphic 86">
            <a:extLst>
              <a:ext uri="{FF2B5EF4-FFF2-40B4-BE49-F238E27FC236}">
                <a16:creationId xmlns:a16="http://schemas.microsoft.com/office/drawing/2014/main" id="{4DEE8B6F-1BAD-C14B-ECAE-B5B278A0531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822801" y="30201"/>
            <a:ext cx="248519" cy="248519"/>
          </a:xfrm>
          <a:prstGeom prst="rect">
            <a:avLst/>
          </a:prstGeom>
        </p:spPr>
      </p:pic>
      <p:cxnSp>
        <p:nvCxnSpPr>
          <p:cNvPr id="52" name="Straight Arrow Connector 30">
            <a:extLst>
              <a:ext uri="{FF2B5EF4-FFF2-40B4-BE49-F238E27FC236}">
                <a16:creationId xmlns:a16="http://schemas.microsoft.com/office/drawing/2014/main" id="{BA2BFA18-D1ED-6C0B-4D9E-E57E75EE3A4C}"/>
              </a:ext>
            </a:extLst>
          </p:cNvPr>
          <p:cNvCxnSpPr>
            <a:cxnSpLocks/>
          </p:cNvCxnSpPr>
          <p:nvPr/>
        </p:nvCxnSpPr>
        <p:spPr>
          <a:xfrm>
            <a:off x="10942636" y="145124"/>
            <a:ext cx="9309" cy="649704"/>
          </a:xfrm>
          <a:prstGeom prst="straightConnector1">
            <a:avLst/>
          </a:prstGeom>
          <a:ln w="444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34">
            <a:extLst>
              <a:ext uri="{FF2B5EF4-FFF2-40B4-BE49-F238E27FC236}">
                <a16:creationId xmlns:a16="http://schemas.microsoft.com/office/drawing/2014/main" id="{50F6F732-C8C7-616A-1E95-0648EBC74478}"/>
              </a:ext>
            </a:extLst>
          </p:cNvPr>
          <p:cNvCxnSpPr>
            <a:cxnSpLocks/>
          </p:cNvCxnSpPr>
          <p:nvPr/>
        </p:nvCxnSpPr>
        <p:spPr>
          <a:xfrm flipV="1">
            <a:off x="10683423" y="155343"/>
            <a:ext cx="0" cy="572806"/>
          </a:xfrm>
          <a:prstGeom prst="lin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61">
            <a:extLst>
              <a:ext uri="{FF2B5EF4-FFF2-40B4-BE49-F238E27FC236}">
                <a16:creationId xmlns:a16="http://schemas.microsoft.com/office/drawing/2014/main" id="{16BDD9FC-6671-240A-7C54-A8B8C0BFCB3B}"/>
              </a:ext>
            </a:extLst>
          </p:cNvPr>
          <p:cNvGrpSpPr/>
          <p:nvPr/>
        </p:nvGrpSpPr>
        <p:grpSpPr>
          <a:xfrm>
            <a:off x="11509537" y="40592"/>
            <a:ext cx="245641" cy="238128"/>
            <a:chOff x="4409662" y="5626657"/>
            <a:chExt cx="465348" cy="457446"/>
          </a:xfrm>
        </p:grpSpPr>
        <p:sp>
          <p:nvSpPr>
            <p:cNvPr id="58" name="Flowchart: Merge 58">
              <a:extLst>
                <a:ext uri="{FF2B5EF4-FFF2-40B4-BE49-F238E27FC236}">
                  <a16:creationId xmlns:a16="http://schemas.microsoft.com/office/drawing/2014/main" id="{D8578109-7F3D-43C9-D077-5A59066FE06F}"/>
                </a:ext>
              </a:extLst>
            </p:cNvPr>
            <p:cNvSpPr/>
            <p:nvPr/>
          </p:nvSpPr>
          <p:spPr>
            <a:xfrm rot="16200000">
              <a:off x="4555857" y="5761558"/>
              <a:ext cx="232942" cy="207204"/>
            </a:xfrm>
            <a:prstGeom prst="flowChartMerg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59" name="Oval 59">
              <a:extLst>
                <a:ext uri="{FF2B5EF4-FFF2-40B4-BE49-F238E27FC236}">
                  <a16:creationId xmlns:a16="http://schemas.microsoft.com/office/drawing/2014/main" id="{B72097A3-812D-AAAE-2993-F8A86B6AB470}"/>
                </a:ext>
              </a:extLst>
            </p:cNvPr>
            <p:cNvSpPr/>
            <p:nvPr/>
          </p:nvSpPr>
          <p:spPr>
            <a:xfrm>
              <a:off x="4409662" y="5626657"/>
              <a:ext cx="465348" cy="457446"/>
            </a:xfrm>
            <a:prstGeom prst="ellipse">
              <a:avLst/>
            </a:prstGeom>
            <a:noFill/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</p:grpSp>
      <p:grpSp>
        <p:nvGrpSpPr>
          <p:cNvPr id="60" name="Gruppieren 288">
            <a:extLst>
              <a:ext uri="{FF2B5EF4-FFF2-40B4-BE49-F238E27FC236}">
                <a16:creationId xmlns:a16="http://schemas.microsoft.com/office/drawing/2014/main" id="{3E2209B3-8723-FE83-6A50-60C32CFFE5BA}"/>
              </a:ext>
            </a:extLst>
          </p:cNvPr>
          <p:cNvGrpSpPr/>
          <p:nvPr/>
        </p:nvGrpSpPr>
        <p:grpSpPr>
          <a:xfrm>
            <a:off x="11186413" y="39439"/>
            <a:ext cx="243404" cy="236794"/>
            <a:chOff x="6022891" y="2636269"/>
            <a:chExt cx="425552" cy="413996"/>
          </a:xfrm>
          <a:solidFill>
            <a:srgbClr val="050E67"/>
          </a:solidFill>
        </p:grpSpPr>
        <p:sp>
          <p:nvSpPr>
            <p:cNvPr id="61" name="Kreis: nicht ausgefüllt 283">
              <a:extLst>
                <a:ext uri="{FF2B5EF4-FFF2-40B4-BE49-F238E27FC236}">
                  <a16:creationId xmlns:a16="http://schemas.microsoft.com/office/drawing/2014/main" id="{B307EC67-382A-CF8A-608E-C89F0AF5D14E}"/>
                </a:ext>
              </a:extLst>
            </p:cNvPr>
            <p:cNvSpPr/>
            <p:nvPr/>
          </p:nvSpPr>
          <p:spPr>
            <a:xfrm>
              <a:off x="6022891" y="2636269"/>
              <a:ext cx="425552" cy="413996"/>
            </a:xfrm>
            <a:prstGeom prst="donut">
              <a:avLst>
                <a:gd name="adj" fmla="val 8383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Kreis: nicht ausgefüllt 285">
              <a:extLst>
                <a:ext uri="{FF2B5EF4-FFF2-40B4-BE49-F238E27FC236}">
                  <a16:creationId xmlns:a16="http://schemas.microsoft.com/office/drawing/2014/main" id="{2A99DD09-B2B9-945E-80E3-E1F365206D10}"/>
                </a:ext>
              </a:extLst>
            </p:cNvPr>
            <p:cNvSpPr/>
            <p:nvPr/>
          </p:nvSpPr>
          <p:spPr>
            <a:xfrm>
              <a:off x="6100344" y="2714060"/>
              <a:ext cx="267602" cy="260336"/>
            </a:xfrm>
            <a:prstGeom prst="donut">
              <a:avLst>
                <a:gd name="adj" fmla="val 13108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3" name="Ellipse 287">
              <a:extLst>
                <a:ext uri="{FF2B5EF4-FFF2-40B4-BE49-F238E27FC236}">
                  <a16:creationId xmlns:a16="http://schemas.microsoft.com/office/drawing/2014/main" id="{C94D3D71-7960-9A4C-8BF0-61BE74E36854}"/>
                </a:ext>
              </a:extLst>
            </p:cNvPr>
            <p:cNvSpPr/>
            <p:nvPr/>
          </p:nvSpPr>
          <p:spPr>
            <a:xfrm>
              <a:off x="6205124" y="2812723"/>
              <a:ext cx="61086" cy="61086"/>
            </a:xfrm>
            <a:prstGeom prst="ellipse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uppieren 63">
            <a:extLst>
              <a:ext uri="{FF2B5EF4-FFF2-40B4-BE49-F238E27FC236}">
                <a16:creationId xmlns:a16="http://schemas.microsoft.com/office/drawing/2014/main" id="{6DCCCF7A-E043-5E3F-9453-CCDA1DF175DC}"/>
              </a:ext>
            </a:extLst>
          </p:cNvPr>
          <p:cNvGrpSpPr/>
          <p:nvPr/>
        </p:nvGrpSpPr>
        <p:grpSpPr>
          <a:xfrm>
            <a:off x="11309342" y="376101"/>
            <a:ext cx="774360" cy="457589"/>
            <a:chOff x="7972425" y="2756878"/>
            <a:chExt cx="2038350" cy="1204513"/>
          </a:xfrm>
        </p:grpSpPr>
        <p:sp>
          <p:nvSpPr>
            <p:cNvPr id="65" name="Rechteck 64">
              <a:extLst>
                <a:ext uri="{FF2B5EF4-FFF2-40B4-BE49-F238E27FC236}">
                  <a16:creationId xmlns:a16="http://schemas.microsoft.com/office/drawing/2014/main" id="{BDFD8729-649D-5720-61D4-2EB18A9E5635}"/>
                </a:ext>
              </a:extLst>
            </p:cNvPr>
            <p:cNvSpPr/>
            <p:nvPr/>
          </p:nvSpPr>
          <p:spPr>
            <a:xfrm>
              <a:off x="7972425" y="2756878"/>
              <a:ext cx="2038350" cy="1204513"/>
            </a:xfrm>
            <a:prstGeom prst="rect">
              <a:avLst/>
            </a:prstGeom>
            <a:noFill/>
            <a:ln w="31750" cap="sq" cmpd="sng">
              <a:solidFill>
                <a:srgbClr val="FF000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605605748">
                    <a:custGeom>
                      <a:avLst/>
                      <a:gdLst>
                        <a:gd name="connsiteX0" fmla="*/ 0 w 4213225"/>
                        <a:gd name="connsiteY0" fmla="*/ 0 h 3094284"/>
                        <a:gd name="connsiteX1" fmla="*/ 4213225 w 4213225"/>
                        <a:gd name="connsiteY1" fmla="*/ 0 h 3094284"/>
                        <a:gd name="connsiteX2" fmla="*/ 4213225 w 4213225"/>
                        <a:gd name="connsiteY2" fmla="*/ 3094284 h 3094284"/>
                        <a:gd name="connsiteX3" fmla="*/ 0 w 4213225"/>
                        <a:gd name="connsiteY3" fmla="*/ 3094284 h 3094284"/>
                        <a:gd name="connsiteX4" fmla="*/ 0 w 4213225"/>
                        <a:gd name="connsiteY4" fmla="*/ 0 h 309428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213225" h="3094284" extrusionOk="0">
                          <a:moveTo>
                            <a:pt x="0" y="0"/>
                          </a:moveTo>
                          <a:cubicBezTo>
                            <a:pt x="1126187" y="57144"/>
                            <a:pt x="3361931" y="87854"/>
                            <a:pt x="4213225" y="0"/>
                          </a:cubicBezTo>
                          <a:cubicBezTo>
                            <a:pt x="4108864" y="1458828"/>
                            <a:pt x="4157581" y="1625332"/>
                            <a:pt x="4213225" y="3094284"/>
                          </a:cubicBezTo>
                          <a:cubicBezTo>
                            <a:pt x="2829943" y="3260980"/>
                            <a:pt x="1357756" y="3126989"/>
                            <a:pt x="0" y="3094284"/>
                          </a:cubicBezTo>
                          <a:cubicBezTo>
                            <a:pt x="168294" y="1932739"/>
                            <a:pt x="-45835" y="65217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66" name="Graphic 28">
              <a:extLst>
                <a:ext uri="{FF2B5EF4-FFF2-40B4-BE49-F238E27FC236}">
                  <a16:creationId xmlns:a16="http://schemas.microsoft.com/office/drawing/2014/main" id="{67BC64D3-520C-C65E-E802-B49940D24C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04753" y="2783471"/>
              <a:ext cx="1973430" cy="1161349"/>
            </a:xfrm>
            <a:prstGeom prst="rect">
              <a:avLst/>
            </a:prstGeom>
          </p:spPr>
        </p:pic>
      </p:grp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174ACE26-55AF-7A13-C046-26D465215345}"/>
              </a:ext>
            </a:extLst>
          </p:cNvPr>
          <p:cNvCxnSpPr>
            <a:cxnSpLocks/>
          </p:cNvCxnSpPr>
          <p:nvPr/>
        </p:nvCxnSpPr>
        <p:spPr>
          <a:xfrm>
            <a:off x="0" y="888521"/>
            <a:ext cx="12192000" cy="0"/>
          </a:xfrm>
          <a:prstGeom prst="line">
            <a:avLst/>
          </a:prstGeom>
          <a:ln w="28575">
            <a:prstDash val="sysDot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Rechteck 67">
            <a:extLst>
              <a:ext uri="{FF2B5EF4-FFF2-40B4-BE49-F238E27FC236}">
                <a16:creationId xmlns:a16="http://schemas.microsoft.com/office/drawing/2014/main" id="{B0C1E089-871A-A7C4-BD11-7A1D70EC63D0}"/>
              </a:ext>
            </a:extLst>
          </p:cNvPr>
          <p:cNvSpPr/>
          <p:nvPr/>
        </p:nvSpPr>
        <p:spPr>
          <a:xfrm>
            <a:off x="6856334" y="116413"/>
            <a:ext cx="1324088" cy="283068"/>
          </a:xfrm>
          <a:prstGeom prst="rect">
            <a:avLst/>
          </a:prstGeom>
          <a:pattFill prst="ltVert">
            <a:fgClr>
              <a:srgbClr val="F6BC94"/>
            </a:fgClr>
            <a:bgClr>
              <a:schemeClr val="bg1"/>
            </a:bgClr>
          </a:pattFill>
          <a:ln w="317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2">
                    <a:lumMod val="75000"/>
                  </a:schemeClr>
                </a:solidFill>
              </a:rPr>
              <a:t>Penalty</a:t>
            </a:r>
          </a:p>
        </p:txBody>
      </p:sp>
      <p:sp>
        <p:nvSpPr>
          <p:cNvPr id="69" name="Rechteck 68">
            <a:extLst>
              <a:ext uri="{FF2B5EF4-FFF2-40B4-BE49-F238E27FC236}">
                <a16:creationId xmlns:a16="http://schemas.microsoft.com/office/drawing/2014/main" id="{1B74303B-4EFC-3BBE-EB28-6CA67AE1ECC0}"/>
              </a:ext>
            </a:extLst>
          </p:cNvPr>
          <p:cNvSpPr/>
          <p:nvPr/>
        </p:nvSpPr>
        <p:spPr>
          <a:xfrm>
            <a:off x="8261777" y="123845"/>
            <a:ext cx="1324088" cy="290291"/>
          </a:xfrm>
          <a:prstGeom prst="rect">
            <a:avLst/>
          </a:prstGeom>
          <a:blipFill dpi="0" rotWithShape="1">
            <a:blip r:embed="rId15">
              <a:alphaModFix amt="35000"/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rcRect/>
            <a:tile tx="0" ty="0" sx="100000" sy="100000" flip="none" algn="tl"/>
          </a:blipFill>
          <a:ln w="31750" cmpd="sng">
            <a:solidFill>
              <a:srgbClr val="00FF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050" b="1" dirty="0">
                <a:solidFill>
                  <a:schemeClr val="tx1"/>
                </a:solidFill>
              </a:rPr>
              <a:t>Bidirected</a:t>
            </a:r>
          </a:p>
        </p:txBody>
      </p:sp>
    </p:spTree>
    <p:extLst>
      <p:ext uri="{BB962C8B-B14F-4D97-AF65-F5344CB8AC3E}">
        <p14:creationId xmlns:p14="http://schemas.microsoft.com/office/powerpoint/2010/main" val="1956350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D8181C11-B068-8EA7-4A33-F7634AC3AB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7386" y="3429000"/>
            <a:ext cx="1039744" cy="611884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00FF136A-2DE3-AE08-E312-DC599A53FF39}"/>
              </a:ext>
            </a:extLst>
          </p:cNvPr>
          <p:cNvSpPr/>
          <p:nvPr/>
        </p:nvSpPr>
        <p:spPr>
          <a:xfrm>
            <a:off x="9730961" y="81517"/>
            <a:ext cx="847339" cy="365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Obstacle</a:t>
            </a:r>
          </a:p>
        </p:txBody>
      </p:sp>
      <p:sp>
        <p:nvSpPr>
          <p:cNvPr id="9" name="Rechteck 296">
            <a:extLst>
              <a:ext uri="{FF2B5EF4-FFF2-40B4-BE49-F238E27FC236}">
                <a16:creationId xmlns:a16="http://schemas.microsoft.com/office/drawing/2014/main" id="{8BAD630D-83AE-CC3C-28CC-EB0F75578666}"/>
              </a:ext>
            </a:extLst>
          </p:cNvPr>
          <p:cNvSpPr/>
          <p:nvPr/>
        </p:nvSpPr>
        <p:spPr>
          <a:xfrm>
            <a:off x="2758426" y="501704"/>
            <a:ext cx="1183595" cy="283067"/>
          </a:xfrm>
          <a:prstGeom prst="rect">
            <a:avLst/>
          </a:prstGeom>
          <a:pattFill prst="pct10">
            <a:fgClr>
              <a:srgbClr val="7030A0"/>
            </a:fgClr>
            <a:bgClr>
              <a:schemeClr val="bg1"/>
            </a:bgClr>
          </a:pattFill>
          <a:ln w="31750" cap="flat" cmpd="thickThin">
            <a:solidFill>
              <a:srgbClr val="7030A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471016"/>
                      <a:gd name="connsiteY0" fmla="*/ 0 h 949996"/>
                      <a:gd name="connsiteX1" fmla="*/ 1471016 w 1471016"/>
                      <a:gd name="connsiteY1" fmla="*/ 0 h 949996"/>
                      <a:gd name="connsiteX2" fmla="*/ 1471016 w 1471016"/>
                      <a:gd name="connsiteY2" fmla="*/ 949996 h 949996"/>
                      <a:gd name="connsiteX3" fmla="*/ 0 w 1471016"/>
                      <a:gd name="connsiteY3" fmla="*/ 949996 h 949996"/>
                      <a:gd name="connsiteX4" fmla="*/ 0 w 1471016"/>
                      <a:gd name="connsiteY4" fmla="*/ 0 h 9499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71016" h="949996" fill="none" extrusionOk="0">
                        <a:moveTo>
                          <a:pt x="0" y="0"/>
                        </a:moveTo>
                        <a:cubicBezTo>
                          <a:pt x="177165" y="22169"/>
                          <a:pt x="1195564" y="-16722"/>
                          <a:pt x="1471016" y="0"/>
                        </a:cubicBezTo>
                        <a:cubicBezTo>
                          <a:pt x="1410464" y="376798"/>
                          <a:pt x="1404400" y="599703"/>
                          <a:pt x="1471016" y="949996"/>
                        </a:cubicBezTo>
                        <a:cubicBezTo>
                          <a:pt x="1306791" y="873760"/>
                          <a:pt x="187926" y="978190"/>
                          <a:pt x="0" y="949996"/>
                        </a:cubicBezTo>
                        <a:cubicBezTo>
                          <a:pt x="31707" y="615484"/>
                          <a:pt x="24139" y="282740"/>
                          <a:pt x="0" y="0"/>
                        </a:cubicBezTo>
                        <a:close/>
                      </a:path>
                      <a:path w="1471016" h="949996" stroke="0" extrusionOk="0">
                        <a:moveTo>
                          <a:pt x="0" y="0"/>
                        </a:moveTo>
                        <a:cubicBezTo>
                          <a:pt x="263244" y="-40677"/>
                          <a:pt x="936899" y="125441"/>
                          <a:pt x="1471016" y="0"/>
                        </a:cubicBezTo>
                        <a:cubicBezTo>
                          <a:pt x="1553761" y="132717"/>
                          <a:pt x="1453231" y="603595"/>
                          <a:pt x="1471016" y="949996"/>
                        </a:cubicBezTo>
                        <a:cubicBezTo>
                          <a:pt x="1192583" y="1076817"/>
                          <a:pt x="297378" y="1077511"/>
                          <a:pt x="0" y="949996"/>
                        </a:cubicBezTo>
                        <a:cubicBezTo>
                          <a:pt x="2358" y="809729"/>
                          <a:pt x="84320" y="41822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7030A0"/>
                </a:solidFill>
              </a:rPr>
              <a:t>Release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145BCAA-87E4-0746-BFAD-46D8F5E67526}"/>
              </a:ext>
            </a:extLst>
          </p:cNvPr>
          <p:cNvSpPr/>
          <p:nvPr/>
        </p:nvSpPr>
        <p:spPr>
          <a:xfrm>
            <a:off x="1440246" y="502715"/>
            <a:ext cx="1183595" cy="283067"/>
          </a:xfrm>
          <a:prstGeom prst="rect">
            <a:avLst/>
          </a:prstGeom>
          <a:pattFill prst="pct20">
            <a:fgClr>
              <a:srgbClr val="FC8A18"/>
            </a:fgClr>
            <a:bgClr>
              <a:schemeClr val="bg1"/>
            </a:bgClr>
          </a:pattFill>
          <a:ln w="25400" cmpd="sng">
            <a:solidFill>
              <a:srgbClr val="FC8A18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FC8A18"/>
                </a:solidFill>
              </a:rPr>
              <a:t>Speed Limit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25D72FB9-2E1B-FC70-2EB9-7609CBBEA3A5}"/>
              </a:ext>
            </a:extLst>
          </p:cNvPr>
          <p:cNvSpPr/>
          <p:nvPr/>
        </p:nvSpPr>
        <p:spPr>
          <a:xfrm>
            <a:off x="99950" y="501704"/>
            <a:ext cx="1183595" cy="283067"/>
          </a:xfrm>
          <a:prstGeom prst="rect">
            <a:avLst/>
          </a:prstGeom>
          <a:pattFill prst="pct5">
            <a:fgClr>
              <a:srgbClr val="00B050"/>
            </a:fgClr>
            <a:bgClr>
              <a:schemeClr val="bg1"/>
            </a:bgClr>
          </a:pattFill>
          <a:ln w="25400" cmpd="sng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rgbClr val="00B050"/>
                </a:solidFill>
              </a:rPr>
              <a:t>Action</a:t>
            </a:r>
          </a:p>
        </p:txBody>
      </p:sp>
      <p:sp>
        <p:nvSpPr>
          <p:cNvPr id="12" name="Rechteck 296">
            <a:extLst>
              <a:ext uri="{FF2B5EF4-FFF2-40B4-BE49-F238E27FC236}">
                <a16:creationId xmlns:a16="http://schemas.microsoft.com/office/drawing/2014/main" id="{854C7250-43C2-2524-F53E-46707C1486DC}"/>
              </a:ext>
            </a:extLst>
          </p:cNvPr>
          <p:cNvSpPr/>
          <p:nvPr/>
        </p:nvSpPr>
        <p:spPr>
          <a:xfrm>
            <a:off x="5403568" y="509796"/>
            <a:ext cx="1327047" cy="283067"/>
          </a:xfrm>
          <a:prstGeom prst="rect">
            <a:avLst/>
          </a:prstGeom>
          <a:solidFill>
            <a:srgbClr val="1878A8">
              <a:alpha val="5000"/>
            </a:srgbClr>
          </a:solidFill>
          <a:ln w="22225" cmpd="sng">
            <a:solidFill>
              <a:srgbClr val="1878A8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 fontScale="70000" lnSpcReduction="20000"/>
          </a:bodyPr>
          <a:lstStyle/>
          <a:p>
            <a:r>
              <a:rPr lang="en-US" sz="1100" b="1" dirty="0">
                <a:solidFill>
                  <a:srgbClr val="529ABE"/>
                </a:solidFill>
              </a:rPr>
              <a:t>Coordinated Replanning</a:t>
            </a:r>
            <a:endParaRPr lang="en-US" sz="1100" b="1" dirty="0">
              <a:solidFill>
                <a:srgbClr val="1878A8"/>
              </a:solidFill>
            </a:endParaRPr>
          </a:p>
        </p:txBody>
      </p:sp>
      <p:sp>
        <p:nvSpPr>
          <p:cNvPr id="13" name="Rechteck 296">
            <a:extLst>
              <a:ext uri="{FF2B5EF4-FFF2-40B4-BE49-F238E27FC236}">
                <a16:creationId xmlns:a16="http://schemas.microsoft.com/office/drawing/2014/main" id="{8894E05F-A7F3-7B66-4B1F-F03D90EB344D}"/>
              </a:ext>
            </a:extLst>
          </p:cNvPr>
          <p:cNvSpPr/>
          <p:nvPr/>
        </p:nvSpPr>
        <p:spPr>
          <a:xfrm>
            <a:off x="6856334" y="501703"/>
            <a:ext cx="1327047" cy="283067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 w="381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Blocked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014E50C-45B5-E58B-3723-C4F9701E3946}"/>
              </a:ext>
            </a:extLst>
          </p:cNvPr>
          <p:cNvSpPr/>
          <p:nvPr/>
        </p:nvSpPr>
        <p:spPr>
          <a:xfrm>
            <a:off x="4076607" y="509796"/>
            <a:ext cx="1171869" cy="285134"/>
          </a:xfrm>
          <a:prstGeom prst="rect">
            <a:avLst/>
          </a:prstGeom>
          <a:solidFill>
            <a:srgbClr val="FADADA"/>
          </a:solidFill>
          <a:ln w="38100">
            <a:solidFill>
              <a:srgbClr val="FF89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normAutofit/>
          </a:bodyPr>
          <a:lstStyle/>
          <a:p>
            <a:r>
              <a:rPr lang="de-DE" sz="1100" b="1" dirty="0">
                <a:solidFill>
                  <a:srgbClr val="FF8989"/>
                </a:solidFill>
              </a:rPr>
              <a:t>Line-</a:t>
            </a:r>
            <a:r>
              <a:rPr lang="de-DE" sz="1100" b="1" dirty="0" err="1">
                <a:solidFill>
                  <a:srgbClr val="FF8989"/>
                </a:solidFill>
              </a:rPr>
              <a:t>Guided</a:t>
            </a:r>
            <a:endParaRPr lang="de-DE" sz="1100" b="1" dirty="0">
              <a:solidFill>
                <a:srgbClr val="FF8989"/>
              </a:solidFill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60524896-0B66-F789-07B9-6CA2BCFFBDE1}"/>
              </a:ext>
            </a:extLst>
          </p:cNvPr>
          <p:cNvSpPr/>
          <p:nvPr/>
        </p:nvSpPr>
        <p:spPr>
          <a:xfrm>
            <a:off x="99949" y="91296"/>
            <a:ext cx="1188835" cy="303510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115A1695-4B26-AE64-417A-C783A72E7B55}"/>
              </a:ext>
            </a:extLst>
          </p:cNvPr>
          <p:cNvSpPr/>
          <p:nvPr/>
        </p:nvSpPr>
        <p:spPr>
          <a:xfrm>
            <a:off x="2758426" y="104730"/>
            <a:ext cx="1184045" cy="281208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4842AC0D-2E17-7027-C266-3D659DC0F5F4}"/>
              </a:ext>
            </a:extLst>
          </p:cNvPr>
          <p:cNvSpPr/>
          <p:nvPr/>
        </p:nvSpPr>
        <p:spPr>
          <a:xfrm>
            <a:off x="4064431" y="96120"/>
            <a:ext cx="1184046" cy="281208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  <a:endParaRPr lang="en-US" sz="11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16442D82-021E-72C6-D155-F09A7F5780E3}"/>
              </a:ext>
            </a:extLst>
          </p:cNvPr>
          <p:cNvSpPr/>
          <p:nvPr/>
        </p:nvSpPr>
        <p:spPr>
          <a:xfrm>
            <a:off x="1426997" y="97976"/>
            <a:ext cx="1184045" cy="306653"/>
          </a:xfrm>
          <a:prstGeom prst="rect">
            <a:avLst/>
          </a:pr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DD290110-D390-26C2-A1BB-D439071C442C}"/>
              </a:ext>
            </a:extLst>
          </p:cNvPr>
          <p:cNvSpPr/>
          <p:nvPr/>
        </p:nvSpPr>
        <p:spPr>
          <a:xfrm>
            <a:off x="5397923" y="121562"/>
            <a:ext cx="1327047" cy="283067"/>
          </a:xfrm>
          <a:prstGeom prst="rect">
            <a:avLst/>
          </a:prstGeom>
          <a:blipFill dpi="0" rotWithShape="1">
            <a:blip r:embed="rId12"/>
            <a:srcRect/>
            <a:tile tx="0" ty="0" sx="100000" sy="100000" flip="none" algn="tl"/>
          </a:blipFill>
          <a:ln w="31750" cmpd="sng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4">
                    <a:lumMod val="75000"/>
                  </a:schemeClr>
                </a:solidFill>
              </a:rPr>
              <a:t>Priority</a:t>
            </a:r>
          </a:p>
        </p:txBody>
      </p:sp>
      <p:grpSp>
        <p:nvGrpSpPr>
          <p:cNvPr id="21" name="Group 1">
            <a:extLst>
              <a:ext uri="{FF2B5EF4-FFF2-40B4-BE49-F238E27FC236}">
                <a16:creationId xmlns:a16="http://schemas.microsoft.com/office/drawing/2014/main" id="{66719C56-8AD6-4A73-981B-44FE948E89FB}"/>
              </a:ext>
            </a:extLst>
          </p:cNvPr>
          <p:cNvGrpSpPr/>
          <p:nvPr/>
        </p:nvGrpSpPr>
        <p:grpSpPr>
          <a:xfrm>
            <a:off x="9960085" y="513416"/>
            <a:ext cx="299254" cy="299252"/>
            <a:chOff x="9918579" y="2337364"/>
            <a:chExt cx="733510" cy="733506"/>
          </a:xfrm>
        </p:grpSpPr>
        <p:sp>
          <p:nvSpPr>
            <p:cNvPr id="22" name="Oval 52">
              <a:extLst>
                <a:ext uri="{FF2B5EF4-FFF2-40B4-BE49-F238E27FC236}">
                  <a16:creationId xmlns:a16="http://schemas.microsoft.com/office/drawing/2014/main" id="{A0C3F5EA-BEBE-5AEB-7CED-831F75CC390A}"/>
                </a:ext>
              </a:extLst>
            </p:cNvPr>
            <p:cNvSpPr/>
            <p:nvPr/>
          </p:nvSpPr>
          <p:spPr>
            <a:xfrm>
              <a:off x="10140841" y="2562900"/>
              <a:ext cx="288986" cy="28898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53">
              <a:extLst>
                <a:ext uri="{FF2B5EF4-FFF2-40B4-BE49-F238E27FC236}">
                  <a16:creationId xmlns:a16="http://schemas.microsoft.com/office/drawing/2014/main" id="{9B002A1E-C6D7-58AF-EFE5-C1B5364BD58A}"/>
                </a:ext>
              </a:extLst>
            </p:cNvPr>
            <p:cNvSpPr/>
            <p:nvPr/>
          </p:nvSpPr>
          <p:spPr>
            <a:xfrm>
              <a:off x="9918579" y="2337364"/>
              <a:ext cx="733510" cy="733506"/>
            </a:xfrm>
            <a:prstGeom prst="ellipse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4" name="Graphic 86">
            <a:extLst>
              <a:ext uri="{FF2B5EF4-FFF2-40B4-BE49-F238E27FC236}">
                <a16:creationId xmlns:a16="http://schemas.microsoft.com/office/drawing/2014/main" id="{523BC206-E804-1D86-34D9-4DED555D346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822801" y="30201"/>
            <a:ext cx="248519" cy="248519"/>
          </a:xfrm>
          <a:prstGeom prst="rect">
            <a:avLst/>
          </a:prstGeom>
        </p:spPr>
      </p:pic>
      <p:cxnSp>
        <p:nvCxnSpPr>
          <p:cNvPr id="25" name="Straight Arrow Connector 30">
            <a:extLst>
              <a:ext uri="{FF2B5EF4-FFF2-40B4-BE49-F238E27FC236}">
                <a16:creationId xmlns:a16="http://schemas.microsoft.com/office/drawing/2014/main" id="{A4BF1508-4DF3-96F4-6438-5802717D429D}"/>
              </a:ext>
            </a:extLst>
          </p:cNvPr>
          <p:cNvCxnSpPr>
            <a:cxnSpLocks/>
          </p:cNvCxnSpPr>
          <p:nvPr/>
        </p:nvCxnSpPr>
        <p:spPr>
          <a:xfrm>
            <a:off x="10942636" y="145124"/>
            <a:ext cx="9309" cy="649704"/>
          </a:xfrm>
          <a:prstGeom prst="straightConnector1">
            <a:avLst/>
          </a:prstGeom>
          <a:ln w="444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34">
            <a:extLst>
              <a:ext uri="{FF2B5EF4-FFF2-40B4-BE49-F238E27FC236}">
                <a16:creationId xmlns:a16="http://schemas.microsoft.com/office/drawing/2014/main" id="{8A7CBA0E-930C-51ED-928F-559A4997F927}"/>
              </a:ext>
            </a:extLst>
          </p:cNvPr>
          <p:cNvCxnSpPr>
            <a:cxnSpLocks/>
          </p:cNvCxnSpPr>
          <p:nvPr/>
        </p:nvCxnSpPr>
        <p:spPr>
          <a:xfrm flipV="1">
            <a:off x="10683423" y="155343"/>
            <a:ext cx="0" cy="572806"/>
          </a:xfrm>
          <a:prstGeom prst="lin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61">
            <a:extLst>
              <a:ext uri="{FF2B5EF4-FFF2-40B4-BE49-F238E27FC236}">
                <a16:creationId xmlns:a16="http://schemas.microsoft.com/office/drawing/2014/main" id="{87EBC6FF-4397-1E7F-4FE8-F3A7AE90E928}"/>
              </a:ext>
            </a:extLst>
          </p:cNvPr>
          <p:cNvGrpSpPr/>
          <p:nvPr/>
        </p:nvGrpSpPr>
        <p:grpSpPr>
          <a:xfrm>
            <a:off x="11509537" y="40592"/>
            <a:ext cx="245641" cy="238128"/>
            <a:chOff x="4409662" y="5626657"/>
            <a:chExt cx="465348" cy="457446"/>
          </a:xfrm>
        </p:grpSpPr>
        <p:sp>
          <p:nvSpPr>
            <p:cNvPr id="28" name="Flowchart: Merge 58">
              <a:extLst>
                <a:ext uri="{FF2B5EF4-FFF2-40B4-BE49-F238E27FC236}">
                  <a16:creationId xmlns:a16="http://schemas.microsoft.com/office/drawing/2014/main" id="{4231143B-9C09-636C-EDDD-7ED30CFF8DB3}"/>
                </a:ext>
              </a:extLst>
            </p:cNvPr>
            <p:cNvSpPr/>
            <p:nvPr/>
          </p:nvSpPr>
          <p:spPr>
            <a:xfrm rot="16200000">
              <a:off x="4555857" y="5761558"/>
              <a:ext cx="232942" cy="207204"/>
            </a:xfrm>
            <a:prstGeom prst="flowChartMerg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29" name="Oval 59">
              <a:extLst>
                <a:ext uri="{FF2B5EF4-FFF2-40B4-BE49-F238E27FC236}">
                  <a16:creationId xmlns:a16="http://schemas.microsoft.com/office/drawing/2014/main" id="{86C3C636-9666-7E0A-A146-ECE239BA51A8}"/>
                </a:ext>
              </a:extLst>
            </p:cNvPr>
            <p:cNvSpPr/>
            <p:nvPr/>
          </p:nvSpPr>
          <p:spPr>
            <a:xfrm>
              <a:off x="4409662" y="5626657"/>
              <a:ext cx="465348" cy="457446"/>
            </a:xfrm>
            <a:prstGeom prst="ellipse">
              <a:avLst/>
            </a:prstGeom>
            <a:noFill/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</p:grpSp>
      <p:grpSp>
        <p:nvGrpSpPr>
          <p:cNvPr id="30" name="Gruppieren 288">
            <a:extLst>
              <a:ext uri="{FF2B5EF4-FFF2-40B4-BE49-F238E27FC236}">
                <a16:creationId xmlns:a16="http://schemas.microsoft.com/office/drawing/2014/main" id="{3E1A65E6-B620-364A-22C4-E896970645EB}"/>
              </a:ext>
            </a:extLst>
          </p:cNvPr>
          <p:cNvGrpSpPr/>
          <p:nvPr/>
        </p:nvGrpSpPr>
        <p:grpSpPr>
          <a:xfrm>
            <a:off x="11186413" y="39439"/>
            <a:ext cx="243404" cy="236794"/>
            <a:chOff x="6022891" y="2636269"/>
            <a:chExt cx="425552" cy="413996"/>
          </a:xfrm>
          <a:solidFill>
            <a:srgbClr val="050E67"/>
          </a:solidFill>
        </p:grpSpPr>
        <p:sp>
          <p:nvSpPr>
            <p:cNvPr id="31" name="Kreis: nicht ausgefüllt 283">
              <a:extLst>
                <a:ext uri="{FF2B5EF4-FFF2-40B4-BE49-F238E27FC236}">
                  <a16:creationId xmlns:a16="http://schemas.microsoft.com/office/drawing/2014/main" id="{F749DF28-BC30-2E31-DDD3-E99AC9CF3352}"/>
                </a:ext>
              </a:extLst>
            </p:cNvPr>
            <p:cNvSpPr/>
            <p:nvPr/>
          </p:nvSpPr>
          <p:spPr>
            <a:xfrm>
              <a:off x="6022891" y="2636269"/>
              <a:ext cx="425552" cy="413996"/>
            </a:xfrm>
            <a:prstGeom prst="donut">
              <a:avLst>
                <a:gd name="adj" fmla="val 8383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Kreis: nicht ausgefüllt 285">
              <a:extLst>
                <a:ext uri="{FF2B5EF4-FFF2-40B4-BE49-F238E27FC236}">
                  <a16:creationId xmlns:a16="http://schemas.microsoft.com/office/drawing/2014/main" id="{9E0CE6F9-5017-15F2-F2F9-54CAFD60FA88}"/>
                </a:ext>
              </a:extLst>
            </p:cNvPr>
            <p:cNvSpPr/>
            <p:nvPr/>
          </p:nvSpPr>
          <p:spPr>
            <a:xfrm>
              <a:off x="6100344" y="2714060"/>
              <a:ext cx="267602" cy="260336"/>
            </a:xfrm>
            <a:prstGeom prst="donut">
              <a:avLst>
                <a:gd name="adj" fmla="val 13108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3" name="Ellipse 287">
              <a:extLst>
                <a:ext uri="{FF2B5EF4-FFF2-40B4-BE49-F238E27FC236}">
                  <a16:creationId xmlns:a16="http://schemas.microsoft.com/office/drawing/2014/main" id="{DFD49512-DD75-0B00-4765-DC40FEA3D339}"/>
                </a:ext>
              </a:extLst>
            </p:cNvPr>
            <p:cNvSpPr/>
            <p:nvPr/>
          </p:nvSpPr>
          <p:spPr>
            <a:xfrm>
              <a:off x="6205124" y="2812723"/>
              <a:ext cx="61086" cy="61086"/>
            </a:xfrm>
            <a:prstGeom prst="ellipse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959F3097-9BE6-1C66-BC7C-A21C58A5F151}"/>
              </a:ext>
            </a:extLst>
          </p:cNvPr>
          <p:cNvGrpSpPr/>
          <p:nvPr/>
        </p:nvGrpSpPr>
        <p:grpSpPr>
          <a:xfrm>
            <a:off x="11309342" y="376101"/>
            <a:ext cx="774360" cy="457589"/>
            <a:chOff x="7972425" y="2756878"/>
            <a:chExt cx="2038350" cy="1204513"/>
          </a:xfrm>
        </p:grpSpPr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0AE75D5B-F74C-44E1-EC40-32F8C0EE60C0}"/>
                </a:ext>
              </a:extLst>
            </p:cNvPr>
            <p:cNvSpPr/>
            <p:nvPr/>
          </p:nvSpPr>
          <p:spPr>
            <a:xfrm>
              <a:off x="7972425" y="2756878"/>
              <a:ext cx="2038350" cy="1204513"/>
            </a:xfrm>
            <a:prstGeom prst="rect">
              <a:avLst/>
            </a:prstGeom>
            <a:noFill/>
            <a:ln w="31750" cap="sq" cmpd="sng">
              <a:solidFill>
                <a:srgbClr val="FF000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605605748">
                    <a:custGeom>
                      <a:avLst/>
                      <a:gdLst>
                        <a:gd name="connsiteX0" fmla="*/ 0 w 4213225"/>
                        <a:gd name="connsiteY0" fmla="*/ 0 h 3094284"/>
                        <a:gd name="connsiteX1" fmla="*/ 4213225 w 4213225"/>
                        <a:gd name="connsiteY1" fmla="*/ 0 h 3094284"/>
                        <a:gd name="connsiteX2" fmla="*/ 4213225 w 4213225"/>
                        <a:gd name="connsiteY2" fmla="*/ 3094284 h 3094284"/>
                        <a:gd name="connsiteX3" fmla="*/ 0 w 4213225"/>
                        <a:gd name="connsiteY3" fmla="*/ 3094284 h 3094284"/>
                        <a:gd name="connsiteX4" fmla="*/ 0 w 4213225"/>
                        <a:gd name="connsiteY4" fmla="*/ 0 h 309428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213225" h="3094284" extrusionOk="0">
                          <a:moveTo>
                            <a:pt x="0" y="0"/>
                          </a:moveTo>
                          <a:cubicBezTo>
                            <a:pt x="1126187" y="57144"/>
                            <a:pt x="3361931" y="87854"/>
                            <a:pt x="4213225" y="0"/>
                          </a:cubicBezTo>
                          <a:cubicBezTo>
                            <a:pt x="4108864" y="1458828"/>
                            <a:pt x="4157581" y="1625332"/>
                            <a:pt x="4213225" y="3094284"/>
                          </a:cubicBezTo>
                          <a:cubicBezTo>
                            <a:pt x="2829943" y="3260980"/>
                            <a:pt x="1357756" y="3126989"/>
                            <a:pt x="0" y="3094284"/>
                          </a:cubicBezTo>
                          <a:cubicBezTo>
                            <a:pt x="168294" y="1932739"/>
                            <a:pt x="-45835" y="65217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36" name="Graphic 28">
              <a:extLst>
                <a:ext uri="{FF2B5EF4-FFF2-40B4-BE49-F238E27FC236}">
                  <a16:creationId xmlns:a16="http://schemas.microsoft.com/office/drawing/2014/main" id="{CF42DE69-8DB0-1122-EC18-F234307F00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04753" y="2783471"/>
              <a:ext cx="1973430" cy="1161349"/>
            </a:xfrm>
            <a:prstGeom prst="rect">
              <a:avLst/>
            </a:prstGeom>
          </p:spPr>
        </p:pic>
      </p:grpSp>
      <p:cxnSp>
        <p:nvCxnSpPr>
          <p:cNvPr id="45" name="Gerader Verbinder 44">
            <a:extLst>
              <a:ext uri="{FF2B5EF4-FFF2-40B4-BE49-F238E27FC236}">
                <a16:creationId xmlns:a16="http://schemas.microsoft.com/office/drawing/2014/main" id="{3A71556D-07A1-39FE-9EEA-6E0AA483535A}"/>
              </a:ext>
            </a:extLst>
          </p:cNvPr>
          <p:cNvCxnSpPr>
            <a:cxnSpLocks/>
          </p:cNvCxnSpPr>
          <p:nvPr/>
        </p:nvCxnSpPr>
        <p:spPr>
          <a:xfrm>
            <a:off x="0" y="888521"/>
            <a:ext cx="12192000" cy="0"/>
          </a:xfrm>
          <a:prstGeom prst="line">
            <a:avLst/>
          </a:prstGeom>
          <a:ln w="28575">
            <a:prstDash val="sysDot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Rechteck 45">
            <a:extLst>
              <a:ext uri="{FF2B5EF4-FFF2-40B4-BE49-F238E27FC236}">
                <a16:creationId xmlns:a16="http://schemas.microsoft.com/office/drawing/2014/main" id="{9CF909BE-EACF-D9C8-AD81-B3C2063430BA}"/>
              </a:ext>
            </a:extLst>
          </p:cNvPr>
          <p:cNvSpPr/>
          <p:nvPr/>
        </p:nvSpPr>
        <p:spPr>
          <a:xfrm>
            <a:off x="6856334" y="116413"/>
            <a:ext cx="1324088" cy="283068"/>
          </a:xfrm>
          <a:prstGeom prst="rect">
            <a:avLst/>
          </a:prstGeom>
          <a:pattFill prst="ltVert">
            <a:fgClr>
              <a:srgbClr val="F6BC94"/>
            </a:fgClr>
            <a:bgClr>
              <a:schemeClr val="bg1"/>
            </a:bgClr>
          </a:pattFill>
          <a:ln w="317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2">
                    <a:lumMod val="75000"/>
                  </a:schemeClr>
                </a:solidFill>
              </a:rPr>
              <a:t>Penalty</a:t>
            </a:r>
          </a:p>
        </p:txBody>
      </p:sp>
      <p:sp>
        <p:nvSpPr>
          <p:cNvPr id="66" name="Rechteck 65">
            <a:extLst>
              <a:ext uri="{FF2B5EF4-FFF2-40B4-BE49-F238E27FC236}">
                <a16:creationId xmlns:a16="http://schemas.microsoft.com/office/drawing/2014/main" id="{2C322E98-43AD-0678-C80C-9289AF682B22}"/>
              </a:ext>
            </a:extLst>
          </p:cNvPr>
          <p:cNvSpPr/>
          <p:nvPr/>
        </p:nvSpPr>
        <p:spPr>
          <a:xfrm>
            <a:off x="8261777" y="123845"/>
            <a:ext cx="1324088" cy="290291"/>
          </a:xfrm>
          <a:prstGeom prst="rect">
            <a:avLst/>
          </a:prstGeom>
          <a:blipFill dpi="0" rotWithShape="1">
            <a:blip r:embed="rId15">
              <a:alphaModFix amt="35000"/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rcRect/>
            <a:tile tx="0" ty="0" sx="100000" sy="100000" flip="none" algn="tl"/>
          </a:blipFill>
          <a:ln w="31750" cmpd="sng">
            <a:solidFill>
              <a:srgbClr val="00FF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050" b="1" dirty="0">
                <a:solidFill>
                  <a:schemeClr val="tx1"/>
                </a:solidFill>
              </a:rPr>
              <a:t>Bidirected</a:t>
            </a:r>
          </a:p>
        </p:txBody>
      </p:sp>
    </p:spTree>
    <p:extLst>
      <p:ext uri="{BB962C8B-B14F-4D97-AF65-F5344CB8AC3E}">
        <p14:creationId xmlns:p14="http://schemas.microsoft.com/office/powerpoint/2010/main" val="2658083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270CDD3-0A4E-7082-546B-4937CDFBDDC0}"/>
              </a:ext>
            </a:extLst>
          </p:cNvPr>
          <p:cNvGrpSpPr/>
          <p:nvPr/>
        </p:nvGrpSpPr>
        <p:grpSpPr>
          <a:xfrm>
            <a:off x="483630" y="2194556"/>
            <a:ext cx="733510" cy="733506"/>
            <a:chOff x="9918579" y="2337364"/>
            <a:chExt cx="733510" cy="733506"/>
          </a:xfrm>
        </p:grpSpPr>
        <p:sp>
          <p:nvSpPr>
            <p:cNvPr id="3" name="Oval 52">
              <a:extLst>
                <a:ext uri="{FF2B5EF4-FFF2-40B4-BE49-F238E27FC236}">
                  <a16:creationId xmlns:a16="http://schemas.microsoft.com/office/drawing/2014/main" id="{39254E5B-130F-6515-0567-F0924611D692}"/>
                </a:ext>
              </a:extLst>
            </p:cNvPr>
            <p:cNvSpPr/>
            <p:nvPr/>
          </p:nvSpPr>
          <p:spPr>
            <a:xfrm>
              <a:off x="10140841" y="2562900"/>
              <a:ext cx="288986" cy="28898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3">
              <a:extLst>
                <a:ext uri="{FF2B5EF4-FFF2-40B4-BE49-F238E27FC236}">
                  <a16:creationId xmlns:a16="http://schemas.microsoft.com/office/drawing/2014/main" id="{B7177242-FFA5-CDC1-0AA4-8518749F756B}"/>
                </a:ext>
              </a:extLst>
            </p:cNvPr>
            <p:cNvSpPr/>
            <p:nvPr/>
          </p:nvSpPr>
          <p:spPr>
            <a:xfrm>
              <a:off x="9918579" y="2337364"/>
              <a:ext cx="733510" cy="733506"/>
            </a:xfrm>
            <a:prstGeom prst="ellipse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1">
            <a:extLst>
              <a:ext uri="{FF2B5EF4-FFF2-40B4-BE49-F238E27FC236}">
                <a16:creationId xmlns:a16="http://schemas.microsoft.com/office/drawing/2014/main" id="{68DA5DFD-477C-E10E-02F8-9655F9C83F75}"/>
              </a:ext>
            </a:extLst>
          </p:cNvPr>
          <p:cNvGrpSpPr/>
          <p:nvPr/>
        </p:nvGrpSpPr>
        <p:grpSpPr>
          <a:xfrm>
            <a:off x="3767468" y="3834491"/>
            <a:ext cx="733510" cy="733506"/>
            <a:chOff x="9918579" y="2337364"/>
            <a:chExt cx="733510" cy="733506"/>
          </a:xfrm>
        </p:grpSpPr>
        <p:sp>
          <p:nvSpPr>
            <p:cNvPr id="8" name="Oval 52">
              <a:extLst>
                <a:ext uri="{FF2B5EF4-FFF2-40B4-BE49-F238E27FC236}">
                  <a16:creationId xmlns:a16="http://schemas.microsoft.com/office/drawing/2014/main" id="{FF304D00-B826-E867-2F69-E187AC129496}"/>
                </a:ext>
              </a:extLst>
            </p:cNvPr>
            <p:cNvSpPr/>
            <p:nvPr/>
          </p:nvSpPr>
          <p:spPr>
            <a:xfrm>
              <a:off x="10140841" y="2562900"/>
              <a:ext cx="288986" cy="28898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53">
              <a:extLst>
                <a:ext uri="{FF2B5EF4-FFF2-40B4-BE49-F238E27FC236}">
                  <a16:creationId xmlns:a16="http://schemas.microsoft.com/office/drawing/2014/main" id="{7AB097DE-EE93-C385-4826-D7DFA144D1C3}"/>
                </a:ext>
              </a:extLst>
            </p:cNvPr>
            <p:cNvSpPr/>
            <p:nvPr/>
          </p:nvSpPr>
          <p:spPr>
            <a:xfrm>
              <a:off x="9918579" y="2337364"/>
              <a:ext cx="733510" cy="733506"/>
            </a:xfrm>
            <a:prstGeom prst="ellipse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">
            <a:extLst>
              <a:ext uri="{FF2B5EF4-FFF2-40B4-BE49-F238E27FC236}">
                <a16:creationId xmlns:a16="http://schemas.microsoft.com/office/drawing/2014/main" id="{F02100F7-057B-9761-DF7A-B192C549E850}"/>
              </a:ext>
            </a:extLst>
          </p:cNvPr>
          <p:cNvGrpSpPr/>
          <p:nvPr/>
        </p:nvGrpSpPr>
        <p:grpSpPr>
          <a:xfrm>
            <a:off x="7351830" y="2194556"/>
            <a:ext cx="733510" cy="733506"/>
            <a:chOff x="9918579" y="2337364"/>
            <a:chExt cx="733510" cy="733506"/>
          </a:xfrm>
        </p:grpSpPr>
        <p:sp>
          <p:nvSpPr>
            <p:cNvPr id="13" name="Oval 52">
              <a:extLst>
                <a:ext uri="{FF2B5EF4-FFF2-40B4-BE49-F238E27FC236}">
                  <a16:creationId xmlns:a16="http://schemas.microsoft.com/office/drawing/2014/main" id="{7A06FDDA-4746-D255-FC50-6FE01D117BD9}"/>
                </a:ext>
              </a:extLst>
            </p:cNvPr>
            <p:cNvSpPr/>
            <p:nvPr/>
          </p:nvSpPr>
          <p:spPr>
            <a:xfrm>
              <a:off x="10140841" y="2562900"/>
              <a:ext cx="288986" cy="28898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53">
              <a:extLst>
                <a:ext uri="{FF2B5EF4-FFF2-40B4-BE49-F238E27FC236}">
                  <a16:creationId xmlns:a16="http://schemas.microsoft.com/office/drawing/2014/main" id="{5D30E445-DE33-45B7-4691-3E7CDFFE24C2}"/>
                </a:ext>
              </a:extLst>
            </p:cNvPr>
            <p:cNvSpPr/>
            <p:nvPr/>
          </p:nvSpPr>
          <p:spPr>
            <a:xfrm>
              <a:off x="9918579" y="2337364"/>
              <a:ext cx="733510" cy="733506"/>
            </a:xfrm>
            <a:prstGeom prst="ellipse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">
            <a:extLst>
              <a:ext uri="{FF2B5EF4-FFF2-40B4-BE49-F238E27FC236}">
                <a16:creationId xmlns:a16="http://schemas.microsoft.com/office/drawing/2014/main" id="{A34A7488-60F0-14C2-8530-CF35DDB6063D}"/>
              </a:ext>
            </a:extLst>
          </p:cNvPr>
          <p:cNvGrpSpPr/>
          <p:nvPr/>
        </p:nvGrpSpPr>
        <p:grpSpPr>
          <a:xfrm>
            <a:off x="11072762" y="2293452"/>
            <a:ext cx="733510" cy="733506"/>
            <a:chOff x="9918579" y="2337364"/>
            <a:chExt cx="733510" cy="733506"/>
          </a:xfrm>
        </p:grpSpPr>
        <p:sp>
          <p:nvSpPr>
            <p:cNvPr id="16" name="Oval 52">
              <a:extLst>
                <a:ext uri="{FF2B5EF4-FFF2-40B4-BE49-F238E27FC236}">
                  <a16:creationId xmlns:a16="http://schemas.microsoft.com/office/drawing/2014/main" id="{51797A07-7C9B-EED1-580B-42513D0BE485}"/>
                </a:ext>
              </a:extLst>
            </p:cNvPr>
            <p:cNvSpPr/>
            <p:nvPr/>
          </p:nvSpPr>
          <p:spPr>
            <a:xfrm>
              <a:off x="10140841" y="2562900"/>
              <a:ext cx="288986" cy="28898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53">
              <a:extLst>
                <a:ext uri="{FF2B5EF4-FFF2-40B4-BE49-F238E27FC236}">
                  <a16:creationId xmlns:a16="http://schemas.microsoft.com/office/drawing/2014/main" id="{BFB9916B-A7D4-DF4F-25E0-8D97F682981A}"/>
                </a:ext>
              </a:extLst>
            </p:cNvPr>
            <p:cNvSpPr/>
            <p:nvPr/>
          </p:nvSpPr>
          <p:spPr>
            <a:xfrm>
              <a:off x="9918579" y="2337364"/>
              <a:ext cx="733510" cy="733506"/>
            </a:xfrm>
            <a:prstGeom prst="ellipse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6915FED9-9221-213A-519C-E324B414C4B2}"/>
              </a:ext>
            </a:extLst>
          </p:cNvPr>
          <p:cNvCxnSpPr>
            <a:cxnSpLocks/>
            <a:stCxn id="3" idx="6"/>
            <a:endCxn id="8" idx="2"/>
          </p:cNvCxnSpPr>
          <p:nvPr/>
        </p:nvCxnSpPr>
        <p:spPr>
          <a:xfrm>
            <a:off x="994878" y="2564584"/>
            <a:ext cx="2994852" cy="1639935"/>
          </a:xfrm>
          <a:prstGeom prst="line">
            <a:avLst/>
          </a:prstGeom>
          <a:ln w="444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F720D684-EF50-8E44-E0C7-542C02A5280D}"/>
              </a:ext>
            </a:extLst>
          </p:cNvPr>
          <p:cNvCxnSpPr>
            <a:cxnSpLocks/>
            <a:stCxn id="8" idx="6"/>
            <a:endCxn id="13" idx="2"/>
          </p:cNvCxnSpPr>
          <p:nvPr/>
        </p:nvCxnSpPr>
        <p:spPr>
          <a:xfrm flipV="1">
            <a:off x="4278716" y="2564584"/>
            <a:ext cx="3295376" cy="1639935"/>
          </a:xfrm>
          <a:prstGeom prst="line">
            <a:avLst/>
          </a:prstGeom>
          <a:ln w="444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DF0DF684-AF2C-EC0E-C082-659825AD77DA}"/>
              </a:ext>
            </a:extLst>
          </p:cNvPr>
          <p:cNvCxnSpPr>
            <a:cxnSpLocks/>
            <a:stCxn id="13" idx="6"/>
            <a:endCxn id="16" idx="2"/>
          </p:cNvCxnSpPr>
          <p:nvPr/>
        </p:nvCxnSpPr>
        <p:spPr>
          <a:xfrm>
            <a:off x="7863078" y="2564584"/>
            <a:ext cx="3431946" cy="98896"/>
          </a:xfrm>
          <a:prstGeom prst="line">
            <a:avLst/>
          </a:prstGeom>
          <a:ln w="444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phic 3">
            <a:extLst>
              <a:ext uri="{FF2B5EF4-FFF2-40B4-BE49-F238E27FC236}">
                <a16:creationId xmlns:a16="http://schemas.microsoft.com/office/drawing/2014/main" id="{D8181C11-B068-8EA7-4A33-F7634AC3AB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73693">
            <a:off x="1663449" y="2972403"/>
            <a:ext cx="1039744" cy="611884"/>
          </a:xfrm>
          <a:prstGeom prst="rect">
            <a:avLst/>
          </a:prstGeom>
        </p:spPr>
      </p:pic>
      <p:sp>
        <p:nvSpPr>
          <p:cNvPr id="25" name="Rechteck 24">
            <a:extLst>
              <a:ext uri="{FF2B5EF4-FFF2-40B4-BE49-F238E27FC236}">
                <a16:creationId xmlns:a16="http://schemas.microsoft.com/office/drawing/2014/main" id="{FC598022-9518-3FDA-0B45-ECF61D781DE7}"/>
              </a:ext>
            </a:extLst>
          </p:cNvPr>
          <p:cNvSpPr/>
          <p:nvPr/>
        </p:nvSpPr>
        <p:spPr>
          <a:xfrm>
            <a:off x="9730961" y="81517"/>
            <a:ext cx="847339" cy="365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Obstacle</a:t>
            </a:r>
          </a:p>
        </p:txBody>
      </p:sp>
      <p:sp>
        <p:nvSpPr>
          <p:cNvPr id="30" name="Rechteck 296">
            <a:extLst>
              <a:ext uri="{FF2B5EF4-FFF2-40B4-BE49-F238E27FC236}">
                <a16:creationId xmlns:a16="http://schemas.microsoft.com/office/drawing/2014/main" id="{A3988B4B-3F64-E669-620F-8AC5FDE69DF2}"/>
              </a:ext>
            </a:extLst>
          </p:cNvPr>
          <p:cNvSpPr/>
          <p:nvPr/>
        </p:nvSpPr>
        <p:spPr>
          <a:xfrm>
            <a:off x="2758426" y="501704"/>
            <a:ext cx="1183595" cy="283067"/>
          </a:xfrm>
          <a:prstGeom prst="rect">
            <a:avLst/>
          </a:prstGeom>
          <a:pattFill prst="pct10">
            <a:fgClr>
              <a:srgbClr val="7030A0"/>
            </a:fgClr>
            <a:bgClr>
              <a:schemeClr val="bg1"/>
            </a:bgClr>
          </a:pattFill>
          <a:ln w="31750" cap="flat" cmpd="thickThin">
            <a:solidFill>
              <a:srgbClr val="7030A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471016"/>
                      <a:gd name="connsiteY0" fmla="*/ 0 h 949996"/>
                      <a:gd name="connsiteX1" fmla="*/ 1471016 w 1471016"/>
                      <a:gd name="connsiteY1" fmla="*/ 0 h 949996"/>
                      <a:gd name="connsiteX2" fmla="*/ 1471016 w 1471016"/>
                      <a:gd name="connsiteY2" fmla="*/ 949996 h 949996"/>
                      <a:gd name="connsiteX3" fmla="*/ 0 w 1471016"/>
                      <a:gd name="connsiteY3" fmla="*/ 949996 h 949996"/>
                      <a:gd name="connsiteX4" fmla="*/ 0 w 1471016"/>
                      <a:gd name="connsiteY4" fmla="*/ 0 h 9499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71016" h="949996" fill="none" extrusionOk="0">
                        <a:moveTo>
                          <a:pt x="0" y="0"/>
                        </a:moveTo>
                        <a:cubicBezTo>
                          <a:pt x="177165" y="22169"/>
                          <a:pt x="1195564" y="-16722"/>
                          <a:pt x="1471016" y="0"/>
                        </a:cubicBezTo>
                        <a:cubicBezTo>
                          <a:pt x="1410464" y="376798"/>
                          <a:pt x="1404400" y="599703"/>
                          <a:pt x="1471016" y="949996"/>
                        </a:cubicBezTo>
                        <a:cubicBezTo>
                          <a:pt x="1306791" y="873760"/>
                          <a:pt x="187926" y="978190"/>
                          <a:pt x="0" y="949996"/>
                        </a:cubicBezTo>
                        <a:cubicBezTo>
                          <a:pt x="31707" y="615484"/>
                          <a:pt x="24139" y="282740"/>
                          <a:pt x="0" y="0"/>
                        </a:cubicBezTo>
                        <a:close/>
                      </a:path>
                      <a:path w="1471016" h="949996" stroke="0" extrusionOk="0">
                        <a:moveTo>
                          <a:pt x="0" y="0"/>
                        </a:moveTo>
                        <a:cubicBezTo>
                          <a:pt x="263244" y="-40677"/>
                          <a:pt x="936899" y="125441"/>
                          <a:pt x="1471016" y="0"/>
                        </a:cubicBezTo>
                        <a:cubicBezTo>
                          <a:pt x="1553761" y="132717"/>
                          <a:pt x="1453231" y="603595"/>
                          <a:pt x="1471016" y="949996"/>
                        </a:cubicBezTo>
                        <a:cubicBezTo>
                          <a:pt x="1192583" y="1076817"/>
                          <a:pt x="297378" y="1077511"/>
                          <a:pt x="0" y="949996"/>
                        </a:cubicBezTo>
                        <a:cubicBezTo>
                          <a:pt x="2358" y="809729"/>
                          <a:pt x="84320" y="41822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7030A0"/>
                </a:solidFill>
              </a:rPr>
              <a:t>Release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6C2B77F1-6D61-EC9C-840B-DA4686E5E123}"/>
              </a:ext>
            </a:extLst>
          </p:cNvPr>
          <p:cNvSpPr/>
          <p:nvPr/>
        </p:nvSpPr>
        <p:spPr>
          <a:xfrm>
            <a:off x="1440246" y="502715"/>
            <a:ext cx="1183595" cy="283067"/>
          </a:xfrm>
          <a:prstGeom prst="rect">
            <a:avLst/>
          </a:prstGeom>
          <a:pattFill prst="pct20">
            <a:fgClr>
              <a:srgbClr val="FC8A18"/>
            </a:fgClr>
            <a:bgClr>
              <a:schemeClr val="bg1"/>
            </a:bgClr>
          </a:pattFill>
          <a:ln w="25400" cmpd="sng">
            <a:solidFill>
              <a:srgbClr val="FC8A18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FC8A18"/>
                </a:solidFill>
              </a:rPr>
              <a:t>Speed Limit</a:t>
            </a:r>
          </a:p>
        </p:txBody>
      </p:sp>
      <p:sp>
        <p:nvSpPr>
          <p:cNvPr id="33" name="Rechteck 32">
            <a:extLst>
              <a:ext uri="{FF2B5EF4-FFF2-40B4-BE49-F238E27FC236}">
                <a16:creationId xmlns:a16="http://schemas.microsoft.com/office/drawing/2014/main" id="{34CBDECE-3F24-C020-8305-844031AE0C02}"/>
              </a:ext>
            </a:extLst>
          </p:cNvPr>
          <p:cNvSpPr/>
          <p:nvPr/>
        </p:nvSpPr>
        <p:spPr>
          <a:xfrm>
            <a:off x="99950" y="501704"/>
            <a:ext cx="1183595" cy="283067"/>
          </a:xfrm>
          <a:prstGeom prst="rect">
            <a:avLst/>
          </a:prstGeom>
          <a:pattFill prst="pct5">
            <a:fgClr>
              <a:srgbClr val="00B050"/>
            </a:fgClr>
            <a:bgClr>
              <a:schemeClr val="bg1"/>
            </a:bgClr>
          </a:pattFill>
          <a:ln w="25400" cmpd="sng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rgbClr val="00B050"/>
                </a:solidFill>
              </a:rPr>
              <a:t>Action</a:t>
            </a:r>
          </a:p>
        </p:txBody>
      </p:sp>
      <p:sp>
        <p:nvSpPr>
          <p:cNvPr id="34" name="Rechteck 296">
            <a:extLst>
              <a:ext uri="{FF2B5EF4-FFF2-40B4-BE49-F238E27FC236}">
                <a16:creationId xmlns:a16="http://schemas.microsoft.com/office/drawing/2014/main" id="{ABA5FD84-BB3D-1F29-CDAD-D597CDEE68DA}"/>
              </a:ext>
            </a:extLst>
          </p:cNvPr>
          <p:cNvSpPr/>
          <p:nvPr/>
        </p:nvSpPr>
        <p:spPr>
          <a:xfrm>
            <a:off x="5403568" y="509796"/>
            <a:ext cx="1327047" cy="283067"/>
          </a:xfrm>
          <a:prstGeom prst="rect">
            <a:avLst/>
          </a:prstGeom>
          <a:solidFill>
            <a:srgbClr val="1878A8">
              <a:alpha val="5000"/>
            </a:srgbClr>
          </a:solidFill>
          <a:ln w="22225" cmpd="sng">
            <a:solidFill>
              <a:srgbClr val="1878A8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 fontScale="70000" lnSpcReduction="20000"/>
          </a:bodyPr>
          <a:lstStyle/>
          <a:p>
            <a:r>
              <a:rPr lang="en-US" sz="1100" b="1" dirty="0">
                <a:solidFill>
                  <a:srgbClr val="529ABE"/>
                </a:solidFill>
              </a:rPr>
              <a:t>Coordinated Replanning</a:t>
            </a:r>
            <a:endParaRPr lang="en-US" sz="1100" b="1" dirty="0">
              <a:solidFill>
                <a:srgbClr val="1878A8"/>
              </a:solidFill>
            </a:endParaRPr>
          </a:p>
        </p:txBody>
      </p:sp>
      <p:sp>
        <p:nvSpPr>
          <p:cNvPr id="35" name="Rechteck 296">
            <a:extLst>
              <a:ext uri="{FF2B5EF4-FFF2-40B4-BE49-F238E27FC236}">
                <a16:creationId xmlns:a16="http://schemas.microsoft.com/office/drawing/2014/main" id="{CFEC92B6-20C6-61EE-50B7-A5166C039553}"/>
              </a:ext>
            </a:extLst>
          </p:cNvPr>
          <p:cNvSpPr/>
          <p:nvPr/>
        </p:nvSpPr>
        <p:spPr>
          <a:xfrm>
            <a:off x="6856334" y="501703"/>
            <a:ext cx="1327047" cy="283067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 w="381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Blocked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33F13E50-C672-22B6-EF8E-FC493F08B850}"/>
              </a:ext>
            </a:extLst>
          </p:cNvPr>
          <p:cNvSpPr/>
          <p:nvPr/>
        </p:nvSpPr>
        <p:spPr>
          <a:xfrm>
            <a:off x="4076607" y="509796"/>
            <a:ext cx="1171869" cy="285134"/>
          </a:xfrm>
          <a:prstGeom prst="rect">
            <a:avLst/>
          </a:prstGeom>
          <a:solidFill>
            <a:srgbClr val="FADADA"/>
          </a:solidFill>
          <a:ln w="38100">
            <a:solidFill>
              <a:srgbClr val="FF89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normAutofit/>
          </a:bodyPr>
          <a:lstStyle/>
          <a:p>
            <a:r>
              <a:rPr lang="de-DE" sz="1100" b="1" dirty="0">
                <a:solidFill>
                  <a:srgbClr val="FF8989"/>
                </a:solidFill>
              </a:rPr>
              <a:t>Line-</a:t>
            </a:r>
            <a:r>
              <a:rPr lang="de-DE" sz="1100" b="1" dirty="0" err="1">
                <a:solidFill>
                  <a:srgbClr val="FF8989"/>
                </a:solidFill>
              </a:rPr>
              <a:t>Guided</a:t>
            </a:r>
            <a:endParaRPr lang="de-DE" sz="1100" b="1" dirty="0">
              <a:solidFill>
                <a:srgbClr val="FF8989"/>
              </a:solidFill>
            </a:endParaRP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46F14FD7-DAC3-0F14-EF20-328402B74822}"/>
              </a:ext>
            </a:extLst>
          </p:cNvPr>
          <p:cNvSpPr/>
          <p:nvPr/>
        </p:nvSpPr>
        <p:spPr>
          <a:xfrm>
            <a:off x="99949" y="91296"/>
            <a:ext cx="1188835" cy="303510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DCE7B413-2B1D-23B3-6107-0A136AE2AF34}"/>
              </a:ext>
            </a:extLst>
          </p:cNvPr>
          <p:cNvSpPr/>
          <p:nvPr/>
        </p:nvSpPr>
        <p:spPr>
          <a:xfrm>
            <a:off x="2758426" y="104730"/>
            <a:ext cx="1184045" cy="281208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3DD5BA04-F534-2E29-0885-D3AD18AE3725}"/>
              </a:ext>
            </a:extLst>
          </p:cNvPr>
          <p:cNvSpPr/>
          <p:nvPr/>
        </p:nvSpPr>
        <p:spPr>
          <a:xfrm>
            <a:off x="4064431" y="96120"/>
            <a:ext cx="1184046" cy="281208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  <a:endParaRPr lang="en-US" sz="11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8" name="Rechteck 57">
            <a:extLst>
              <a:ext uri="{FF2B5EF4-FFF2-40B4-BE49-F238E27FC236}">
                <a16:creationId xmlns:a16="http://schemas.microsoft.com/office/drawing/2014/main" id="{46DECC35-7E74-424D-C82B-8D0FA05FE309}"/>
              </a:ext>
            </a:extLst>
          </p:cNvPr>
          <p:cNvSpPr/>
          <p:nvPr/>
        </p:nvSpPr>
        <p:spPr>
          <a:xfrm>
            <a:off x="1426997" y="97976"/>
            <a:ext cx="1184045" cy="306653"/>
          </a:xfrm>
          <a:prstGeom prst="rect">
            <a:avLst/>
          </a:pr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59" name="Rechteck 58">
            <a:extLst>
              <a:ext uri="{FF2B5EF4-FFF2-40B4-BE49-F238E27FC236}">
                <a16:creationId xmlns:a16="http://schemas.microsoft.com/office/drawing/2014/main" id="{A7733886-BDAB-D3B0-E747-DE993B55FA11}"/>
              </a:ext>
            </a:extLst>
          </p:cNvPr>
          <p:cNvSpPr/>
          <p:nvPr/>
        </p:nvSpPr>
        <p:spPr>
          <a:xfrm>
            <a:off x="5397923" y="121562"/>
            <a:ext cx="1327047" cy="283067"/>
          </a:xfrm>
          <a:prstGeom prst="rect">
            <a:avLst/>
          </a:prstGeom>
          <a:blipFill dpi="0" rotWithShape="1">
            <a:blip r:embed="rId12"/>
            <a:srcRect/>
            <a:tile tx="0" ty="0" sx="100000" sy="100000" flip="none" algn="tl"/>
          </a:blipFill>
          <a:ln w="31750" cmpd="sng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4">
                    <a:lumMod val="75000"/>
                  </a:schemeClr>
                </a:solidFill>
              </a:rPr>
              <a:t>Priority</a:t>
            </a:r>
          </a:p>
        </p:txBody>
      </p:sp>
      <p:grpSp>
        <p:nvGrpSpPr>
          <p:cNvPr id="60" name="Group 1">
            <a:extLst>
              <a:ext uri="{FF2B5EF4-FFF2-40B4-BE49-F238E27FC236}">
                <a16:creationId xmlns:a16="http://schemas.microsoft.com/office/drawing/2014/main" id="{B7CDD51C-2439-9E27-FEC4-BF215DDEA204}"/>
              </a:ext>
            </a:extLst>
          </p:cNvPr>
          <p:cNvGrpSpPr/>
          <p:nvPr/>
        </p:nvGrpSpPr>
        <p:grpSpPr>
          <a:xfrm>
            <a:off x="9960085" y="513416"/>
            <a:ext cx="299254" cy="299252"/>
            <a:chOff x="9918579" y="2337364"/>
            <a:chExt cx="733510" cy="733506"/>
          </a:xfrm>
        </p:grpSpPr>
        <p:sp>
          <p:nvSpPr>
            <p:cNvPr id="61" name="Oval 52">
              <a:extLst>
                <a:ext uri="{FF2B5EF4-FFF2-40B4-BE49-F238E27FC236}">
                  <a16:creationId xmlns:a16="http://schemas.microsoft.com/office/drawing/2014/main" id="{6E0FF5DD-C487-64A2-BDFF-17A6082EBA47}"/>
                </a:ext>
              </a:extLst>
            </p:cNvPr>
            <p:cNvSpPr/>
            <p:nvPr/>
          </p:nvSpPr>
          <p:spPr>
            <a:xfrm>
              <a:off x="10140841" y="2562900"/>
              <a:ext cx="288986" cy="28898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53">
              <a:extLst>
                <a:ext uri="{FF2B5EF4-FFF2-40B4-BE49-F238E27FC236}">
                  <a16:creationId xmlns:a16="http://schemas.microsoft.com/office/drawing/2014/main" id="{C495EFDD-F33F-40C6-E753-27A2414BCD65}"/>
                </a:ext>
              </a:extLst>
            </p:cNvPr>
            <p:cNvSpPr/>
            <p:nvPr/>
          </p:nvSpPr>
          <p:spPr>
            <a:xfrm>
              <a:off x="9918579" y="2337364"/>
              <a:ext cx="733510" cy="733506"/>
            </a:xfrm>
            <a:prstGeom prst="ellipse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3" name="Graphic 86">
            <a:extLst>
              <a:ext uri="{FF2B5EF4-FFF2-40B4-BE49-F238E27FC236}">
                <a16:creationId xmlns:a16="http://schemas.microsoft.com/office/drawing/2014/main" id="{0E8291FF-C8B0-E3BF-3C48-E10649F0AD5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822801" y="30201"/>
            <a:ext cx="248519" cy="248519"/>
          </a:xfrm>
          <a:prstGeom prst="rect">
            <a:avLst/>
          </a:prstGeom>
        </p:spPr>
      </p:pic>
      <p:cxnSp>
        <p:nvCxnSpPr>
          <p:cNvPr id="64" name="Straight Arrow Connector 30">
            <a:extLst>
              <a:ext uri="{FF2B5EF4-FFF2-40B4-BE49-F238E27FC236}">
                <a16:creationId xmlns:a16="http://schemas.microsoft.com/office/drawing/2014/main" id="{0748722B-40C8-D61B-33D7-D384428900DE}"/>
              </a:ext>
            </a:extLst>
          </p:cNvPr>
          <p:cNvCxnSpPr>
            <a:cxnSpLocks/>
          </p:cNvCxnSpPr>
          <p:nvPr/>
        </p:nvCxnSpPr>
        <p:spPr>
          <a:xfrm>
            <a:off x="10942636" y="145124"/>
            <a:ext cx="9309" cy="649704"/>
          </a:xfrm>
          <a:prstGeom prst="straightConnector1">
            <a:avLst/>
          </a:prstGeom>
          <a:ln w="444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34">
            <a:extLst>
              <a:ext uri="{FF2B5EF4-FFF2-40B4-BE49-F238E27FC236}">
                <a16:creationId xmlns:a16="http://schemas.microsoft.com/office/drawing/2014/main" id="{72F15B26-DF17-5661-9009-E392F0A035F1}"/>
              </a:ext>
            </a:extLst>
          </p:cNvPr>
          <p:cNvCxnSpPr>
            <a:cxnSpLocks/>
          </p:cNvCxnSpPr>
          <p:nvPr/>
        </p:nvCxnSpPr>
        <p:spPr>
          <a:xfrm flipV="1">
            <a:off x="10683423" y="155343"/>
            <a:ext cx="0" cy="572806"/>
          </a:xfrm>
          <a:prstGeom prst="lin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Group 61">
            <a:extLst>
              <a:ext uri="{FF2B5EF4-FFF2-40B4-BE49-F238E27FC236}">
                <a16:creationId xmlns:a16="http://schemas.microsoft.com/office/drawing/2014/main" id="{121C7CA0-06E5-CA9D-9D14-FEB38FA06E74}"/>
              </a:ext>
            </a:extLst>
          </p:cNvPr>
          <p:cNvGrpSpPr/>
          <p:nvPr/>
        </p:nvGrpSpPr>
        <p:grpSpPr>
          <a:xfrm>
            <a:off x="11509537" y="40592"/>
            <a:ext cx="245641" cy="238128"/>
            <a:chOff x="4409662" y="5626657"/>
            <a:chExt cx="465348" cy="457446"/>
          </a:xfrm>
        </p:grpSpPr>
        <p:sp>
          <p:nvSpPr>
            <p:cNvPr id="67" name="Flowchart: Merge 58">
              <a:extLst>
                <a:ext uri="{FF2B5EF4-FFF2-40B4-BE49-F238E27FC236}">
                  <a16:creationId xmlns:a16="http://schemas.microsoft.com/office/drawing/2014/main" id="{572E5B57-0995-C443-41E2-B8D529143E08}"/>
                </a:ext>
              </a:extLst>
            </p:cNvPr>
            <p:cNvSpPr/>
            <p:nvPr/>
          </p:nvSpPr>
          <p:spPr>
            <a:xfrm rot="16200000">
              <a:off x="4555857" y="5761558"/>
              <a:ext cx="232942" cy="207204"/>
            </a:xfrm>
            <a:prstGeom prst="flowChartMerg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68" name="Oval 59">
              <a:extLst>
                <a:ext uri="{FF2B5EF4-FFF2-40B4-BE49-F238E27FC236}">
                  <a16:creationId xmlns:a16="http://schemas.microsoft.com/office/drawing/2014/main" id="{92A3935A-0F2F-71AB-77AF-83BB248DC7B9}"/>
                </a:ext>
              </a:extLst>
            </p:cNvPr>
            <p:cNvSpPr/>
            <p:nvPr/>
          </p:nvSpPr>
          <p:spPr>
            <a:xfrm>
              <a:off x="4409662" y="5626657"/>
              <a:ext cx="465348" cy="457446"/>
            </a:xfrm>
            <a:prstGeom prst="ellipse">
              <a:avLst/>
            </a:prstGeom>
            <a:noFill/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</p:grpSp>
      <p:grpSp>
        <p:nvGrpSpPr>
          <p:cNvPr id="69" name="Gruppieren 288">
            <a:extLst>
              <a:ext uri="{FF2B5EF4-FFF2-40B4-BE49-F238E27FC236}">
                <a16:creationId xmlns:a16="http://schemas.microsoft.com/office/drawing/2014/main" id="{5D0D5777-2568-1E02-EAA4-64F67BCD6E0E}"/>
              </a:ext>
            </a:extLst>
          </p:cNvPr>
          <p:cNvGrpSpPr/>
          <p:nvPr/>
        </p:nvGrpSpPr>
        <p:grpSpPr>
          <a:xfrm>
            <a:off x="11186413" y="39439"/>
            <a:ext cx="243404" cy="236794"/>
            <a:chOff x="6022891" y="2636269"/>
            <a:chExt cx="425552" cy="413996"/>
          </a:xfrm>
          <a:solidFill>
            <a:srgbClr val="050E67"/>
          </a:solidFill>
        </p:grpSpPr>
        <p:sp>
          <p:nvSpPr>
            <p:cNvPr id="70" name="Kreis: nicht ausgefüllt 283">
              <a:extLst>
                <a:ext uri="{FF2B5EF4-FFF2-40B4-BE49-F238E27FC236}">
                  <a16:creationId xmlns:a16="http://schemas.microsoft.com/office/drawing/2014/main" id="{C041C617-578A-349C-357B-77B10FF58751}"/>
                </a:ext>
              </a:extLst>
            </p:cNvPr>
            <p:cNvSpPr/>
            <p:nvPr/>
          </p:nvSpPr>
          <p:spPr>
            <a:xfrm>
              <a:off x="6022891" y="2636269"/>
              <a:ext cx="425552" cy="413996"/>
            </a:xfrm>
            <a:prstGeom prst="donut">
              <a:avLst>
                <a:gd name="adj" fmla="val 8383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Kreis: nicht ausgefüllt 285">
              <a:extLst>
                <a:ext uri="{FF2B5EF4-FFF2-40B4-BE49-F238E27FC236}">
                  <a16:creationId xmlns:a16="http://schemas.microsoft.com/office/drawing/2014/main" id="{7DDB4E9C-8E21-58C6-79F8-D3191E5E455C}"/>
                </a:ext>
              </a:extLst>
            </p:cNvPr>
            <p:cNvSpPr/>
            <p:nvPr/>
          </p:nvSpPr>
          <p:spPr>
            <a:xfrm>
              <a:off x="6100344" y="2714060"/>
              <a:ext cx="267602" cy="260336"/>
            </a:xfrm>
            <a:prstGeom prst="donut">
              <a:avLst>
                <a:gd name="adj" fmla="val 13108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2" name="Ellipse 287">
              <a:extLst>
                <a:ext uri="{FF2B5EF4-FFF2-40B4-BE49-F238E27FC236}">
                  <a16:creationId xmlns:a16="http://schemas.microsoft.com/office/drawing/2014/main" id="{0BE38A06-516E-5CC5-D6BA-56C9B7ACAF35}"/>
                </a:ext>
              </a:extLst>
            </p:cNvPr>
            <p:cNvSpPr/>
            <p:nvPr/>
          </p:nvSpPr>
          <p:spPr>
            <a:xfrm>
              <a:off x="6205124" y="2812723"/>
              <a:ext cx="61086" cy="61086"/>
            </a:xfrm>
            <a:prstGeom prst="ellipse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uppieren 72">
            <a:extLst>
              <a:ext uri="{FF2B5EF4-FFF2-40B4-BE49-F238E27FC236}">
                <a16:creationId xmlns:a16="http://schemas.microsoft.com/office/drawing/2014/main" id="{8DE794FC-F591-30A5-CDF1-FB01DBA6B0C5}"/>
              </a:ext>
            </a:extLst>
          </p:cNvPr>
          <p:cNvGrpSpPr/>
          <p:nvPr/>
        </p:nvGrpSpPr>
        <p:grpSpPr>
          <a:xfrm>
            <a:off x="11309342" y="376101"/>
            <a:ext cx="774360" cy="457589"/>
            <a:chOff x="7972425" y="2756878"/>
            <a:chExt cx="2038350" cy="1204513"/>
          </a:xfrm>
        </p:grpSpPr>
        <p:sp>
          <p:nvSpPr>
            <p:cNvPr id="74" name="Rechteck 73">
              <a:extLst>
                <a:ext uri="{FF2B5EF4-FFF2-40B4-BE49-F238E27FC236}">
                  <a16:creationId xmlns:a16="http://schemas.microsoft.com/office/drawing/2014/main" id="{2AD479C3-4A8B-50DF-0CA6-2DE1D13EB548}"/>
                </a:ext>
              </a:extLst>
            </p:cNvPr>
            <p:cNvSpPr/>
            <p:nvPr/>
          </p:nvSpPr>
          <p:spPr>
            <a:xfrm>
              <a:off x="7972425" y="2756878"/>
              <a:ext cx="2038350" cy="1204513"/>
            </a:xfrm>
            <a:prstGeom prst="rect">
              <a:avLst/>
            </a:prstGeom>
            <a:noFill/>
            <a:ln w="31750" cap="sq" cmpd="sng">
              <a:solidFill>
                <a:srgbClr val="FF000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605605748">
                    <a:custGeom>
                      <a:avLst/>
                      <a:gdLst>
                        <a:gd name="connsiteX0" fmla="*/ 0 w 4213225"/>
                        <a:gd name="connsiteY0" fmla="*/ 0 h 3094284"/>
                        <a:gd name="connsiteX1" fmla="*/ 4213225 w 4213225"/>
                        <a:gd name="connsiteY1" fmla="*/ 0 h 3094284"/>
                        <a:gd name="connsiteX2" fmla="*/ 4213225 w 4213225"/>
                        <a:gd name="connsiteY2" fmla="*/ 3094284 h 3094284"/>
                        <a:gd name="connsiteX3" fmla="*/ 0 w 4213225"/>
                        <a:gd name="connsiteY3" fmla="*/ 3094284 h 3094284"/>
                        <a:gd name="connsiteX4" fmla="*/ 0 w 4213225"/>
                        <a:gd name="connsiteY4" fmla="*/ 0 h 309428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213225" h="3094284" extrusionOk="0">
                          <a:moveTo>
                            <a:pt x="0" y="0"/>
                          </a:moveTo>
                          <a:cubicBezTo>
                            <a:pt x="1126187" y="57144"/>
                            <a:pt x="3361931" y="87854"/>
                            <a:pt x="4213225" y="0"/>
                          </a:cubicBezTo>
                          <a:cubicBezTo>
                            <a:pt x="4108864" y="1458828"/>
                            <a:pt x="4157581" y="1625332"/>
                            <a:pt x="4213225" y="3094284"/>
                          </a:cubicBezTo>
                          <a:cubicBezTo>
                            <a:pt x="2829943" y="3260980"/>
                            <a:pt x="1357756" y="3126989"/>
                            <a:pt x="0" y="3094284"/>
                          </a:cubicBezTo>
                          <a:cubicBezTo>
                            <a:pt x="168294" y="1932739"/>
                            <a:pt x="-45835" y="65217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75" name="Graphic 28">
              <a:extLst>
                <a:ext uri="{FF2B5EF4-FFF2-40B4-BE49-F238E27FC236}">
                  <a16:creationId xmlns:a16="http://schemas.microsoft.com/office/drawing/2014/main" id="{8536A3E9-CAE2-9C53-AAFE-8194BAE696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04753" y="2783471"/>
              <a:ext cx="1973430" cy="1161349"/>
            </a:xfrm>
            <a:prstGeom prst="rect">
              <a:avLst/>
            </a:prstGeom>
          </p:spPr>
        </p:pic>
      </p:grpSp>
      <p:cxnSp>
        <p:nvCxnSpPr>
          <p:cNvPr id="76" name="Gerader Verbinder 75">
            <a:extLst>
              <a:ext uri="{FF2B5EF4-FFF2-40B4-BE49-F238E27FC236}">
                <a16:creationId xmlns:a16="http://schemas.microsoft.com/office/drawing/2014/main" id="{CC4E3601-41EE-04A4-89E9-502382A7684A}"/>
              </a:ext>
            </a:extLst>
          </p:cNvPr>
          <p:cNvCxnSpPr>
            <a:cxnSpLocks/>
          </p:cNvCxnSpPr>
          <p:nvPr/>
        </p:nvCxnSpPr>
        <p:spPr>
          <a:xfrm>
            <a:off x="0" y="888521"/>
            <a:ext cx="12192000" cy="0"/>
          </a:xfrm>
          <a:prstGeom prst="line">
            <a:avLst/>
          </a:prstGeom>
          <a:ln w="28575">
            <a:prstDash val="sysDot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Rechteck 76">
            <a:extLst>
              <a:ext uri="{FF2B5EF4-FFF2-40B4-BE49-F238E27FC236}">
                <a16:creationId xmlns:a16="http://schemas.microsoft.com/office/drawing/2014/main" id="{7A0CE6D3-1307-DB88-CD4C-5523DB8EDF6B}"/>
              </a:ext>
            </a:extLst>
          </p:cNvPr>
          <p:cNvSpPr/>
          <p:nvPr/>
        </p:nvSpPr>
        <p:spPr>
          <a:xfrm>
            <a:off x="6856334" y="116413"/>
            <a:ext cx="1324088" cy="283068"/>
          </a:xfrm>
          <a:prstGeom prst="rect">
            <a:avLst/>
          </a:prstGeom>
          <a:pattFill prst="ltVert">
            <a:fgClr>
              <a:srgbClr val="F6BC94"/>
            </a:fgClr>
            <a:bgClr>
              <a:schemeClr val="bg1"/>
            </a:bgClr>
          </a:pattFill>
          <a:ln w="317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2">
                    <a:lumMod val="75000"/>
                  </a:schemeClr>
                </a:solidFill>
              </a:rPr>
              <a:t>Penalty</a:t>
            </a:r>
          </a:p>
        </p:txBody>
      </p:sp>
      <p:sp>
        <p:nvSpPr>
          <p:cNvPr id="78" name="Rechteck 77">
            <a:extLst>
              <a:ext uri="{FF2B5EF4-FFF2-40B4-BE49-F238E27FC236}">
                <a16:creationId xmlns:a16="http://schemas.microsoft.com/office/drawing/2014/main" id="{7135F00D-71BC-8AC2-BF0B-21B0DDA2CB97}"/>
              </a:ext>
            </a:extLst>
          </p:cNvPr>
          <p:cNvSpPr/>
          <p:nvPr/>
        </p:nvSpPr>
        <p:spPr>
          <a:xfrm>
            <a:off x="8261777" y="123845"/>
            <a:ext cx="1324088" cy="290291"/>
          </a:xfrm>
          <a:prstGeom prst="rect">
            <a:avLst/>
          </a:prstGeom>
          <a:blipFill dpi="0" rotWithShape="1">
            <a:blip r:embed="rId15">
              <a:alphaModFix amt="35000"/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rcRect/>
            <a:tile tx="0" ty="0" sx="100000" sy="100000" flip="none" algn="tl"/>
          </a:blipFill>
          <a:ln w="31750" cmpd="sng">
            <a:solidFill>
              <a:srgbClr val="00FF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050" b="1" dirty="0">
                <a:solidFill>
                  <a:schemeClr val="tx1"/>
                </a:solidFill>
              </a:rPr>
              <a:t>Bidirected</a:t>
            </a:r>
          </a:p>
        </p:txBody>
      </p:sp>
    </p:spTree>
    <p:extLst>
      <p:ext uri="{BB962C8B-B14F-4D97-AF65-F5344CB8AC3E}">
        <p14:creationId xmlns:p14="http://schemas.microsoft.com/office/powerpoint/2010/main" val="3181969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ihandform: Form 24">
            <a:extLst>
              <a:ext uri="{FF2B5EF4-FFF2-40B4-BE49-F238E27FC236}">
                <a16:creationId xmlns:a16="http://schemas.microsoft.com/office/drawing/2014/main" id="{16A48423-D54F-7F65-BAF3-7CDD5EF2D4E9}"/>
              </a:ext>
            </a:extLst>
          </p:cNvPr>
          <p:cNvSpPr/>
          <p:nvPr/>
        </p:nvSpPr>
        <p:spPr>
          <a:xfrm>
            <a:off x="-38100" y="2170063"/>
            <a:ext cx="12325350" cy="2881440"/>
          </a:xfrm>
          <a:custGeom>
            <a:avLst/>
            <a:gdLst>
              <a:gd name="connsiteX0" fmla="*/ 0 w 12325350"/>
              <a:gd name="connsiteY0" fmla="*/ 1468487 h 2881440"/>
              <a:gd name="connsiteX1" fmla="*/ 5372100 w 12325350"/>
              <a:gd name="connsiteY1" fmla="*/ 2849612 h 2881440"/>
              <a:gd name="connsiteX2" fmla="*/ 9258300 w 12325350"/>
              <a:gd name="connsiteY2" fmla="*/ 258812 h 2881440"/>
              <a:gd name="connsiteX3" fmla="*/ 12325350 w 12325350"/>
              <a:gd name="connsiteY3" fmla="*/ 230237 h 288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25350" h="2881440">
                <a:moveTo>
                  <a:pt x="0" y="1468487"/>
                </a:moveTo>
                <a:cubicBezTo>
                  <a:pt x="1914525" y="2259855"/>
                  <a:pt x="3829050" y="3051224"/>
                  <a:pt x="5372100" y="2849612"/>
                </a:cubicBezTo>
                <a:cubicBezTo>
                  <a:pt x="6915150" y="2648000"/>
                  <a:pt x="8099425" y="695374"/>
                  <a:pt x="9258300" y="258812"/>
                </a:cubicBezTo>
                <a:cubicBezTo>
                  <a:pt x="10417175" y="-177750"/>
                  <a:pt x="11371262" y="26243"/>
                  <a:pt x="12325350" y="230237"/>
                </a:cubicBezTo>
              </a:path>
            </a:pathLst>
          </a:custGeom>
          <a:noFill/>
          <a:ln w="1524000" cap="sq" cmpd="sng">
            <a:solidFill>
              <a:schemeClr val="bg1">
                <a:lumMod val="65000"/>
              </a:schemeClr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 sd="3659745908"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D8181C11-B068-8EA7-4A33-F7634AC3AB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14885">
            <a:off x="1842779" y="4267696"/>
            <a:ext cx="1039744" cy="611884"/>
          </a:xfrm>
          <a:prstGeom prst="rect">
            <a:avLst/>
          </a:prstGeom>
        </p:spPr>
      </p:pic>
      <p:sp>
        <p:nvSpPr>
          <p:cNvPr id="11" name="Rechteck 10">
            <a:extLst>
              <a:ext uri="{FF2B5EF4-FFF2-40B4-BE49-F238E27FC236}">
                <a16:creationId xmlns:a16="http://schemas.microsoft.com/office/drawing/2014/main" id="{39E66CEB-E9E3-A545-CE31-31C40DF91A8A}"/>
              </a:ext>
            </a:extLst>
          </p:cNvPr>
          <p:cNvSpPr/>
          <p:nvPr/>
        </p:nvSpPr>
        <p:spPr>
          <a:xfrm>
            <a:off x="9730961" y="81517"/>
            <a:ext cx="847339" cy="365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Obstacle</a:t>
            </a:r>
          </a:p>
        </p:txBody>
      </p:sp>
      <p:sp>
        <p:nvSpPr>
          <p:cNvPr id="12" name="Rechteck 296">
            <a:extLst>
              <a:ext uri="{FF2B5EF4-FFF2-40B4-BE49-F238E27FC236}">
                <a16:creationId xmlns:a16="http://schemas.microsoft.com/office/drawing/2014/main" id="{F8FE0ED5-DC40-6A1B-F258-C5E68C90BF84}"/>
              </a:ext>
            </a:extLst>
          </p:cNvPr>
          <p:cNvSpPr/>
          <p:nvPr/>
        </p:nvSpPr>
        <p:spPr>
          <a:xfrm>
            <a:off x="2758426" y="501704"/>
            <a:ext cx="1183595" cy="283067"/>
          </a:xfrm>
          <a:prstGeom prst="rect">
            <a:avLst/>
          </a:prstGeom>
          <a:pattFill prst="pct10">
            <a:fgClr>
              <a:srgbClr val="7030A0"/>
            </a:fgClr>
            <a:bgClr>
              <a:schemeClr val="bg1"/>
            </a:bgClr>
          </a:pattFill>
          <a:ln w="31750" cap="flat" cmpd="thickThin">
            <a:solidFill>
              <a:srgbClr val="7030A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471016"/>
                      <a:gd name="connsiteY0" fmla="*/ 0 h 949996"/>
                      <a:gd name="connsiteX1" fmla="*/ 1471016 w 1471016"/>
                      <a:gd name="connsiteY1" fmla="*/ 0 h 949996"/>
                      <a:gd name="connsiteX2" fmla="*/ 1471016 w 1471016"/>
                      <a:gd name="connsiteY2" fmla="*/ 949996 h 949996"/>
                      <a:gd name="connsiteX3" fmla="*/ 0 w 1471016"/>
                      <a:gd name="connsiteY3" fmla="*/ 949996 h 949996"/>
                      <a:gd name="connsiteX4" fmla="*/ 0 w 1471016"/>
                      <a:gd name="connsiteY4" fmla="*/ 0 h 9499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71016" h="949996" fill="none" extrusionOk="0">
                        <a:moveTo>
                          <a:pt x="0" y="0"/>
                        </a:moveTo>
                        <a:cubicBezTo>
                          <a:pt x="177165" y="22169"/>
                          <a:pt x="1195564" y="-16722"/>
                          <a:pt x="1471016" y="0"/>
                        </a:cubicBezTo>
                        <a:cubicBezTo>
                          <a:pt x="1410464" y="376798"/>
                          <a:pt x="1404400" y="599703"/>
                          <a:pt x="1471016" y="949996"/>
                        </a:cubicBezTo>
                        <a:cubicBezTo>
                          <a:pt x="1306791" y="873760"/>
                          <a:pt x="187926" y="978190"/>
                          <a:pt x="0" y="949996"/>
                        </a:cubicBezTo>
                        <a:cubicBezTo>
                          <a:pt x="31707" y="615484"/>
                          <a:pt x="24139" y="282740"/>
                          <a:pt x="0" y="0"/>
                        </a:cubicBezTo>
                        <a:close/>
                      </a:path>
                      <a:path w="1471016" h="949996" stroke="0" extrusionOk="0">
                        <a:moveTo>
                          <a:pt x="0" y="0"/>
                        </a:moveTo>
                        <a:cubicBezTo>
                          <a:pt x="263244" y="-40677"/>
                          <a:pt x="936899" y="125441"/>
                          <a:pt x="1471016" y="0"/>
                        </a:cubicBezTo>
                        <a:cubicBezTo>
                          <a:pt x="1553761" y="132717"/>
                          <a:pt x="1453231" y="603595"/>
                          <a:pt x="1471016" y="949996"/>
                        </a:cubicBezTo>
                        <a:cubicBezTo>
                          <a:pt x="1192583" y="1076817"/>
                          <a:pt x="297378" y="1077511"/>
                          <a:pt x="0" y="949996"/>
                        </a:cubicBezTo>
                        <a:cubicBezTo>
                          <a:pt x="2358" y="809729"/>
                          <a:pt x="84320" y="41822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7030A0"/>
                </a:solidFill>
              </a:rPr>
              <a:t>Release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37DEC35C-BFD4-FFA4-4366-66ADA1697E5C}"/>
              </a:ext>
            </a:extLst>
          </p:cNvPr>
          <p:cNvSpPr/>
          <p:nvPr/>
        </p:nvSpPr>
        <p:spPr>
          <a:xfrm>
            <a:off x="1440246" y="502715"/>
            <a:ext cx="1183595" cy="283067"/>
          </a:xfrm>
          <a:prstGeom prst="rect">
            <a:avLst/>
          </a:prstGeom>
          <a:pattFill prst="pct20">
            <a:fgClr>
              <a:srgbClr val="FC8A18"/>
            </a:fgClr>
            <a:bgClr>
              <a:schemeClr val="bg1"/>
            </a:bgClr>
          </a:pattFill>
          <a:ln w="25400" cmpd="sng">
            <a:solidFill>
              <a:srgbClr val="FC8A18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FC8A18"/>
                </a:solidFill>
              </a:rPr>
              <a:t>Speed Limit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2E6974BA-E256-436F-BED9-2207F3B8A0CC}"/>
              </a:ext>
            </a:extLst>
          </p:cNvPr>
          <p:cNvSpPr/>
          <p:nvPr/>
        </p:nvSpPr>
        <p:spPr>
          <a:xfrm>
            <a:off x="99950" y="501704"/>
            <a:ext cx="1183595" cy="283067"/>
          </a:xfrm>
          <a:prstGeom prst="rect">
            <a:avLst/>
          </a:prstGeom>
          <a:pattFill prst="pct5">
            <a:fgClr>
              <a:srgbClr val="00B050"/>
            </a:fgClr>
            <a:bgClr>
              <a:schemeClr val="bg1"/>
            </a:bgClr>
          </a:pattFill>
          <a:ln w="25400" cmpd="sng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rgbClr val="00B050"/>
                </a:solidFill>
              </a:rPr>
              <a:t>Action</a:t>
            </a:r>
          </a:p>
        </p:txBody>
      </p:sp>
      <p:sp>
        <p:nvSpPr>
          <p:cNvPr id="20" name="Rechteck 296">
            <a:extLst>
              <a:ext uri="{FF2B5EF4-FFF2-40B4-BE49-F238E27FC236}">
                <a16:creationId xmlns:a16="http://schemas.microsoft.com/office/drawing/2014/main" id="{FB4A0C2E-E3FB-93B0-14C1-152B48F832BB}"/>
              </a:ext>
            </a:extLst>
          </p:cNvPr>
          <p:cNvSpPr/>
          <p:nvPr/>
        </p:nvSpPr>
        <p:spPr>
          <a:xfrm>
            <a:off x="5403568" y="509796"/>
            <a:ext cx="1327047" cy="283067"/>
          </a:xfrm>
          <a:prstGeom prst="rect">
            <a:avLst/>
          </a:prstGeom>
          <a:solidFill>
            <a:srgbClr val="1878A8">
              <a:alpha val="5000"/>
            </a:srgbClr>
          </a:solidFill>
          <a:ln w="22225" cmpd="sng">
            <a:solidFill>
              <a:srgbClr val="1878A8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 fontScale="70000" lnSpcReduction="20000"/>
          </a:bodyPr>
          <a:lstStyle/>
          <a:p>
            <a:r>
              <a:rPr lang="en-US" sz="1100" b="1" dirty="0">
                <a:solidFill>
                  <a:srgbClr val="529ABE"/>
                </a:solidFill>
              </a:rPr>
              <a:t>Coordinated Replanning</a:t>
            </a:r>
            <a:endParaRPr lang="en-US" sz="1100" b="1" dirty="0">
              <a:solidFill>
                <a:srgbClr val="1878A8"/>
              </a:solidFill>
            </a:endParaRPr>
          </a:p>
        </p:txBody>
      </p:sp>
      <p:sp>
        <p:nvSpPr>
          <p:cNvPr id="21" name="Rechteck 296">
            <a:extLst>
              <a:ext uri="{FF2B5EF4-FFF2-40B4-BE49-F238E27FC236}">
                <a16:creationId xmlns:a16="http://schemas.microsoft.com/office/drawing/2014/main" id="{A26AC907-8FB3-96D5-3DB2-E390909235A7}"/>
              </a:ext>
            </a:extLst>
          </p:cNvPr>
          <p:cNvSpPr/>
          <p:nvPr/>
        </p:nvSpPr>
        <p:spPr>
          <a:xfrm>
            <a:off x="6856334" y="501703"/>
            <a:ext cx="1327047" cy="283067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 w="381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Blocked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EE380FA3-BBFE-C990-FEF9-2AB319B493B0}"/>
              </a:ext>
            </a:extLst>
          </p:cNvPr>
          <p:cNvSpPr/>
          <p:nvPr/>
        </p:nvSpPr>
        <p:spPr>
          <a:xfrm>
            <a:off x="4076607" y="509796"/>
            <a:ext cx="1171869" cy="285134"/>
          </a:xfrm>
          <a:prstGeom prst="rect">
            <a:avLst/>
          </a:prstGeom>
          <a:solidFill>
            <a:srgbClr val="FADADA"/>
          </a:solidFill>
          <a:ln w="38100">
            <a:solidFill>
              <a:srgbClr val="FF89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normAutofit/>
          </a:bodyPr>
          <a:lstStyle/>
          <a:p>
            <a:r>
              <a:rPr lang="de-DE" sz="1100" b="1" dirty="0">
                <a:solidFill>
                  <a:srgbClr val="FF8989"/>
                </a:solidFill>
              </a:rPr>
              <a:t>Line-</a:t>
            </a:r>
            <a:r>
              <a:rPr lang="de-DE" sz="1100" b="1" dirty="0" err="1">
                <a:solidFill>
                  <a:srgbClr val="FF8989"/>
                </a:solidFill>
              </a:rPr>
              <a:t>Guided</a:t>
            </a:r>
            <a:endParaRPr lang="de-DE" sz="1100" b="1" dirty="0">
              <a:solidFill>
                <a:srgbClr val="FF8989"/>
              </a:solidFill>
            </a:endParaRPr>
          </a:p>
        </p:txBody>
      </p:sp>
      <p:sp>
        <p:nvSpPr>
          <p:cNvPr id="30" name="Rechteck 29">
            <a:extLst>
              <a:ext uri="{FF2B5EF4-FFF2-40B4-BE49-F238E27FC236}">
                <a16:creationId xmlns:a16="http://schemas.microsoft.com/office/drawing/2014/main" id="{292DC484-3451-D991-AD2C-E916787D1790}"/>
              </a:ext>
            </a:extLst>
          </p:cNvPr>
          <p:cNvSpPr/>
          <p:nvPr/>
        </p:nvSpPr>
        <p:spPr>
          <a:xfrm>
            <a:off x="99949" y="91296"/>
            <a:ext cx="1188835" cy="303510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5B6CD53D-8E19-1D7C-8159-DF620A3F1BAC}"/>
              </a:ext>
            </a:extLst>
          </p:cNvPr>
          <p:cNvSpPr/>
          <p:nvPr/>
        </p:nvSpPr>
        <p:spPr>
          <a:xfrm>
            <a:off x="2758426" y="104730"/>
            <a:ext cx="1184045" cy="281208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2FD70A37-AE52-89C8-992E-98B9E6C225FD}"/>
              </a:ext>
            </a:extLst>
          </p:cNvPr>
          <p:cNvSpPr/>
          <p:nvPr/>
        </p:nvSpPr>
        <p:spPr>
          <a:xfrm>
            <a:off x="4064431" y="96120"/>
            <a:ext cx="1184046" cy="281208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  <a:endParaRPr lang="en-US" sz="11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49DCE9F5-391C-7FCF-B08A-944C88DF2DB4}"/>
              </a:ext>
            </a:extLst>
          </p:cNvPr>
          <p:cNvSpPr/>
          <p:nvPr/>
        </p:nvSpPr>
        <p:spPr>
          <a:xfrm>
            <a:off x="1426997" y="97976"/>
            <a:ext cx="1184045" cy="306653"/>
          </a:xfrm>
          <a:prstGeom prst="rect">
            <a:avLst/>
          </a:pr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728C192D-8B95-9083-ADA5-A54200B13B25}"/>
              </a:ext>
            </a:extLst>
          </p:cNvPr>
          <p:cNvSpPr/>
          <p:nvPr/>
        </p:nvSpPr>
        <p:spPr>
          <a:xfrm>
            <a:off x="5397923" y="121562"/>
            <a:ext cx="1327047" cy="283067"/>
          </a:xfrm>
          <a:prstGeom prst="rect">
            <a:avLst/>
          </a:prstGeom>
          <a:blipFill dpi="0" rotWithShape="1">
            <a:blip r:embed="rId12"/>
            <a:srcRect/>
            <a:tile tx="0" ty="0" sx="100000" sy="100000" flip="none" algn="tl"/>
          </a:blipFill>
          <a:ln w="31750" cmpd="sng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4">
                    <a:lumMod val="75000"/>
                  </a:schemeClr>
                </a:solidFill>
              </a:rPr>
              <a:t>Priority</a:t>
            </a:r>
          </a:p>
        </p:txBody>
      </p:sp>
      <p:grpSp>
        <p:nvGrpSpPr>
          <p:cNvPr id="47" name="Group 1">
            <a:extLst>
              <a:ext uri="{FF2B5EF4-FFF2-40B4-BE49-F238E27FC236}">
                <a16:creationId xmlns:a16="http://schemas.microsoft.com/office/drawing/2014/main" id="{BD94EBC9-098B-D699-0431-B9520C2BFE70}"/>
              </a:ext>
            </a:extLst>
          </p:cNvPr>
          <p:cNvGrpSpPr/>
          <p:nvPr/>
        </p:nvGrpSpPr>
        <p:grpSpPr>
          <a:xfrm>
            <a:off x="9960085" y="513416"/>
            <a:ext cx="299254" cy="299252"/>
            <a:chOff x="9918579" y="2337364"/>
            <a:chExt cx="733510" cy="733506"/>
          </a:xfrm>
        </p:grpSpPr>
        <p:sp>
          <p:nvSpPr>
            <p:cNvPr id="48" name="Oval 52">
              <a:extLst>
                <a:ext uri="{FF2B5EF4-FFF2-40B4-BE49-F238E27FC236}">
                  <a16:creationId xmlns:a16="http://schemas.microsoft.com/office/drawing/2014/main" id="{8A98FC39-F73F-51D9-FCAD-31F742A0A0A9}"/>
                </a:ext>
              </a:extLst>
            </p:cNvPr>
            <p:cNvSpPr/>
            <p:nvPr/>
          </p:nvSpPr>
          <p:spPr>
            <a:xfrm>
              <a:off x="10140841" y="2562900"/>
              <a:ext cx="288986" cy="28898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53">
              <a:extLst>
                <a:ext uri="{FF2B5EF4-FFF2-40B4-BE49-F238E27FC236}">
                  <a16:creationId xmlns:a16="http://schemas.microsoft.com/office/drawing/2014/main" id="{12CDE7F2-3AB8-EB8B-2D28-2D0E51C0CCD8}"/>
                </a:ext>
              </a:extLst>
            </p:cNvPr>
            <p:cNvSpPr/>
            <p:nvPr/>
          </p:nvSpPr>
          <p:spPr>
            <a:xfrm>
              <a:off x="9918579" y="2337364"/>
              <a:ext cx="733510" cy="733506"/>
            </a:xfrm>
            <a:prstGeom prst="ellipse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0" name="Graphic 86">
            <a:extLst>
              <a:ext uri="{FF2B5EF4-FFF2-40B4-BE49-F238E27FC236}">
                <a16:creationId xmlns:a16="http://schemas.microsoft.com/office/drawing/2014/main" id="{FDDCBC96-F704-A028-47BD-A8DD5E506CA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822801" y="30201"/>
            <a:ext cx="248519" cy="248519"/>
          </a:xfrm>
          <a:prstGeom prst="rect">
            <a:avLst/>
          </a:prstGeom>
        </p:spPr>
      </p:pic>
      <p:cxnSp>
        <p:nvCxnSpPr>
          <p:cNvPr id="51" name="Straight Arrow Connector 30">
            <a:extLst>
              <a:ext uri="{FF2B5EF4-FFF2-40B4-BE49-F238E27FC236}">
                <a16:creationId xmlns:a16="http://schemas.microsoft.com/office/drawing/2014/main" id="{C1EDDF6C-C3A5-1515-8066-F6C8E0ADC65B}"/>
              </a:ext>
            </a:extLst>
          </p:cNvPr>
          <p:cNvCxnSpPr>
            <a:cxnSpLocks/>
          </p:cNvCxnSpPr>
          <p:nvPr/>
        </p:nvCxnSpPr>
        <p:spPr>
          <a:xfrm>
            <a:off x="10942636" y="145124"/>
            <a:ext cx="9309" cy="649704"/>
          </a:xfrm>
          <a:prstGeom prst="straightConnector1">
            <a:avLst/>
          </a:prstGeom>
          <a:ln w="444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34">
            <a:extLst>
              <a:ext uri="{FF2B5EF4-FFF2-40B4-BE49-F238E27FC236}">
                <a16:creationId xmlns:a16="http://schemas.microsoft.com/office/drawing/2014/main" id="{9077FE3F-BB22-AABF-3066-56BCE4272345}"/>
              </a:ext>
            </a:extLst>
          </p:cNvPr>
          <p:cNvCxnSpPr>
            <a:cxnSpLocks/>
          </p:cNvCxnSpPr>
          <p:nvPr/>
        </p:nvCxnSpPr>
        <p:spPr>
          <a:xfrm flipV="1">
            <a:off x="10683423" y="155343"/>
            <a:ext cx="0" cy="572806"/>
          </a:xfrm>
          <a:prstGeom prst="lin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61">
            <a:extLst>
              <a:ext uri="{FF2B5EF4-FFF2-40B4-BE49-F238E27FC236}">
                <a16:creationId xmlns:a16="http://schemas.microsoft.com/office/drawing/2014/main" id="{9E853770-CCBC-9A45-6772-E635F44693A1}"/>
              </a:ext>
            </a:extLst>
          </p:cNvPr>
          <p:cNvGrpSpPr/>
          <p:nvPr/>
        </p:nvGrpSpPr>
        <p:grpSpPr>
          <a:xfrm>
            <a:off x="11509537" y="40592"/>
            <a:ext cx="245641" cy="238128"/>
            <a:chOff x="4409662" y="5626657"/>
            <a:chExt cx="465348" cy="457446"/>
          </a:xfrm>
        </p:grpSpPr>
        <p:sp>
          <p:nvSpPr>
            <p:cNvPr id="54" name="Flowchart: Merge 58">
              <a:extLst>
                <a:ext uri="{FF2B5EF4-FFF2-40B4-BE49-F238E27FC236}">
                  <a16:creationId xmlns:a16="http://schemas.microsoft.com/office/drawing/2014/main" id="{1879456E-CAD7-74A0-C55F-423F319D3C41}"/>
                </a:ext>
              </a:extLst>
            </p:cNvPr>
            <p:cNvSpPr/>
            <p:nvPr/>
          </p:nvSpPr>
          <p:spPr>
            <a:xfrm rot="16200000">
              <a:off x="4555857" y="5761558"/>
              <a:ext cx="232942" cy="207204"/>
            </a:xfrm>
            <a:prstGeom prst="flowChartMerg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55" name="Oval 59">
              <a:extLst>
                <a:ext uri="{FF2B5EF4-FFF2-40B4-BE49-F238E27FC236}">
                  <a16:creationId xmlns:a16="http://schemas.microsoft.com/office/drawing/2014/main" id="{18534BEC-2685-EE04-A74F-47C70B16EEA4}"/>
                </a:ext>
              </a:extLst>
            </p:cNvPr>
            <p:cNvSpPr/>
            <p:nvPr/>
          </p:nvSpPr>
          <p:spPr>
            <a:xfrm>
              <a:off x="4409662" y="5626657"/>
              <a:ext cx="465348" cy="457446"/>
            </a:xfrm>
            <a:prstGeom prst="ellipse">
              <a:avLst/>
            </a:prstGeom>
            <a:noFill/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</p:grpSp>
      <p:grpSp>
        <p:nvGrpSpPr>
          <p:cNvPr id="56" name="Gruppieren 288">
            <a:extLst>
              <a:ext uri="{FF2B5EF4-FFF2-40B4-BE49-F238E27FC236}">
                <a16:creationId xmlns:a16="http://schemas.microsoft.com/office/drawing/2014/main" id="{456FDBFD-6D2C-7310-69BA-A386824B77F9}"/>
              </a:ext>
            </a:extLst>
          </p:cNvPr>
          <p:cNvGrpSpPr/>
          <p:nvPr/>
        </p:nvGrpSpPr>
        <p:grpSpPr>
          <a:xfrm>
            <a:off x="11186413" y="39439"/>
            <a:ext cx="243404" cy="236794"/>
            <a:chOff x="6022891" y="2636269"/>
            <a:chExt cx="425552" cy="413996"/>
          </a:xfrm>
          <a:solidFill>
            <a:srgbClr val="050E67"/>
          </a:solidFill>
        </p:grpSpPr>
        <p:sp>
          <p:nvSpPr>
            <p:cNvPr id="57" name="Kreis: nicht ausgefüllt 283">
              <a:extLst>
                <a:ext uri="{FF2B5EF4-FFF2-40B4-BE49-F238E27FC236}">
                  <a16:creationId xmlns:a16="http://schemas.microsoft.com/office/drawing/2014/main" id="{2A7F69D1-6DF6-D4D9-431E-6A7F94B4DE3A}"/>
                </a:ext>
              </a:extLst>
            </p:cNvPr>
            <p:cNvSpPr/>
            <p:nvPr/>
          </p:nvSpPr>
          <p:spPr>
            <a:xfrm>
              <a:off x="6022891" y="2636269"/>
              <a:ext cx="425552" cy="413996"/>
            </a:xfrm>
            <a:prstGeom prst="donut">
              <a:avLst>
                <a:gd name="adj" fmla="val 8383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8" name="Kreis: nicht ausgefüllt 285">
              <a:extLst>
                <a:ext uri="{FF2B5EF4-FFF2-40B4-BE49-F238E27FC236}">
                  <a16:creationId xmlns:a16="http://schemas.microsoft.com/office/drawing/2014/main" id="{DEFC7EB6-7298-0299-33B6-A975320663CA}"/>
                </a:ext>
              </a:extLst>
            </p:cNvPr>
            <p:cNvSpPr/>
            <p:nvPr/>
          </p:nvSpPr>
          <p:spPr>
            <a:xfrm>
              <a:off x="6100344" y="2714060"/>
              <a:ext cx="267602" cy="260336"/>
            </a:xfrm>
            <a:prstGeom prst="donut">
              <a:avLst>
                <a:gd name="adj" fmla="val 13108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" name="Ellipse 287">
              <a:extLst>
                <a:ext uri="{FF2B5EF4-FFF2-40B4-BE49-F238E27FC236}">
                  <a16:creationId xmlns:a16="http://schemas.microsoft.com/office/drawing/2014/main" id="{9160EC78-DA00-7D7C-3F16-8A7318A4C02E}"/>
                </a:ext>
              </a:extLst>
            </p:cNvPr>
            <p:cNvSpPr/>
            <p:nvPr/>
          </p:nvSpPr>
          <p:spPr>
            <a:xfrm>
              <a:off x="6205124" y="2812723"/>
              <a:ext cx="61086" cy="61086"/>
            </a:xfrm>
            <a:prstGeom prst="ellipse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DEC14A8F-4E5F-0DC4-3F63-8036686E60D1}"/>
              </a:ext>
            </a:extLst>
          </p:cNvPr>
          <p:cNvGrpSpPr/>
          <p:nvPr/>
        </p:nvGrpSpPr>
        <p:grpSpPr>
          <a:xfrm>
            <a:off x="11309342" y="376101"/>
            <a:ext cx="774360" cy="457589"/>
            <a:chOff x="7972425" y="2756878"/>
            <a:chExt cx="2038350" cy="1204513"/>
          </a:xfrm>
        </p:grpSpPr>
        <p:sp>
          <p:nvSpPr>
            <p:cNvPr id="61" name="Rechteck 60">
              <a:extLst>
                <a:ext uri="{FF2B5EF4-FFF2-40B4-BE49-F238E27FC236}">
                  <a16:creationId xmlns:a16="http://schemas.microsoft.com/office/drawing/2014/main" id="{E220B9B5-3A94-E4D2-3B6A-F66D56CCDC78}"/>
                </a:ext>
              </a:extLst>
            </p:cNvPr>
            <p:cNvSpPr/>
            <p:nvPr/>
          </p:nvSpPr>
          <p:spPr>
            <a:xfrm>
              <a:off x="7972425" y="2756878"/>
              <a:ext cx="2038350" cy="1204513"/>
            </a:xfrm>
            <a:prstGeom prst="rect">
              <a:avLst/>
            </a:prstGeom>
            <a:noFill/>
            <a:ln w="31750" cap="sq" cmpd="sng">
              <a:solidFill>
                <a:srgbClr val="FF000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605605748">
                    <a:custGeom>
                      <a:avLst/>
                      <a:gdLst>
                        <a:gd name="connsiteX0" fmla="*/ 0 w 4213225"/>
                        <a:gd name="connsiteY0" fmla="*/ 0 h 3094284"/>
                        <a:gd name="connsiteX1" fmla="*/ 4213225 w 4213225"/>
                        <a:gd name="connsiteY1" fmla="*/ 0 h 3094284"/>
                        <a:gd name="connsiteX2" fmla="*/ 4213225 w 4213225"/>
                        <a:gd name="connsiteY2" fmla="*/ 3094284 h 3094284"/>
                        <a:gd name="connsiteX3" fmla="*/ 0 w 4213225"/>
                        <a:gd name="connsiteY3" fmla="*/ 3094284 h 3094284"/>
                        <a:gd name="connsiteX4" fmla="*/ 0 w 4213225"/>
                        <a:gd name="connsiteY4" fmla="*/ 0 h 309428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213225" h="3094284" extrusionOk="0">
                          <a:moveTo>
                            <a:pt x="0" y="0"/>
                          </a:moveTo>
                          <a:cubicBezTo>
                            <a:pt x="1126187" y="57144"/>
                            <a:pt x="3361931" y="87854"/>
                            <a:pt x="4213225" y="0"/>
                          </a:cubicBezTo>
                          <a:cubicBezTo>
                            <a:pt x="4108864" y="1458828"/>
                            <a:pt x="4157581" y="1625332"/>
                            <a:pt x="4213225" y="3094284"/>
                          </a:cubicBezTo>
                          <a:cubicBezTo>
                            <a:pt x="2829943" y="3260980"/>
                            <a:pt x="1357756" y="3126989"/>
                            <a:pt x="0" y="3094284"/>
                          </a:cubicBezTo>
                          <a:cubicBezTo>
                            <a:pt x="168294" y="1932739"/>
                            <a:pt x="-45835" y="65217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62" name="Graphic 28">
              <a:extLst>
                <a:ext uri="{FF2B5EF4-FFF2-40B4-BE49-F238E27FC236}">
                  <a16:creationId xmlns:a16="http://schemas.microsoft.com/office/drawing/2014/main" id="{AF063452-DEDE-4B2A-FCAF-D28ECC6E80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04753" y="2783471"/>
              <a:ext cx="1973430" cy="1161349"/>
            </a:xfrm>
            <a:prstGeom prst="rect">
              <a:avLst/>
            </a:prstGeom>
          </p:spPr>
        </p:pic>
      </p:grp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11A4F9F4-3F14-7DFB-E8CB-A9FC6072ACCA}"/>
              </a:ext>
            </a:extLst>
          </p:cNvPr>
          <p:cNvCxnSpPr>
            <a:cxnSpLocks/>
          </p:cNvCxnSpPr>
          <p:nvPr/>
        </p:nvCxnSpPr>
        <p:spPr>
          <a:xfrm>
            <a:off x="0" y="888521"/>
            <a:ext cx="12192000" cy="0"/>
          </a:xfrm>
          <a:prstGeom prst="line">
            <a:avLst/>
          </a:prstGeom>
          <a:ln w="28575">
            <a:prstDash val="sysDot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Rechteck 63">
            <a:extLst>
              <a:ext uri="{FF2B5EF4-FFF2-40B4-BE49-F238E27FC236}">
                <a16:creationId xmlns:a16="http://schemas.microsoft.com/office/drawing/2014/main" id="{FDCCB761-B59E-EA33-B421-5E38ADFC6EC4}"/>
              </a:ext>
            </a:extLst>
          </p:cNvPr>
          <p:cNvSpPr/>
          <p:nvPr/>
        </p:nvSpPr>
        <p:spPr>
          <a:xfrm>
            <a:off x="6856334" y="116413"/>
            <a:ext cx="1324088" cy="283068"/>
          </a:xfrm>
          <a:prstGeom prst="rect">
            <a:avLst/>
          </a:prstGeom>
          <a:pattFill prst="ltVert">
            <a:fgClr>
              <a:srgbClr val="F6BC94"/>
            </a:fgClr>
            <a:bgClr>
              <a:schemeClr val="bg1"/>
            </a:bgClr>
          </a:pattFill>
          <a:ln w="317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2">
                    <a:lumMod val="75000"/>
                  </a:schemeClr>
                </a:solidFill>
              </a:rPr>
              <a:t>Penalty</a:t>
            </a:r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C90D2973-DE0A-F24F-273E-D13F9B100CE4}"/>
              </a:ext>
            </a:extLst>
          </p:cNvPr>
          <p:cNvSpPr/>
          <p:nvPr/>
        </p:nvSpPr>
        <p:spPr>
          <a:xfrm>
            <a:off x="8261777" y="123845"/>
            <a:ext cx="1324088" cy="290291"/>
          </a:xfrm>
          <a:prstGeom prst="rect">
            <a:avLst/>
          </a:prstGeom>
          <a:blipFill dpi="0" rotWithShape="1">
            <a:blip r:embed="rId15">
              <a:alphaModFix amt="35000"/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rcRect/>
            <a:tile tx="0" ty="0" sx="100000" sy="100000" flip="none" algn="tl"/>
          </a:blipFill>
          <a:ln w="31750" cmpd="sng">
            <a:solidFill>
              <a:srgbClr val="00FF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050" b="1" dirty="0">
                <a:solidFill>
                  <a:schemeClr val="tx1"/>
                </a:solidFill>
              </a:rPr>
              <a:t>Bidirected</a:t>
            </a:r>
          </a:p>
        </p:txBody>
      </p:sp>
    </p:spTree>
    <p:extLst>
      <p:ext uri="{BB962C8B-B14F-4D97-AF65-F5344CB8AC3E}">
        <p14:creationId xmlns:p14="http://schemas.microsoft.com/office/powerpoint/2010/main" val="3539021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9CC40F74-F29F-B6D9-C563-7D229BA33788}"/>
              </a:ext>
            </a:extLst>
          </p:cNvPr>
          <p:cNvCxnSpPr/>
          <p:nvPr/>
        </p:nvCxnSpPr>
        <p:spPr>
          <a:xfrm>
            <a:off x="-95250" y="2466975"/>
            <a:ext cx="12706350" cy="0"/>
          </a:xfrm>
          <a:prstGeom prst="line">
            <a:avLst/>
          </a:prstGeom>
          <a:noFill/>
          <a:ln w="1524000" cap="sq" cmpd="sng">
            <a:solidFill>
              <a:schemeClr val="bg1">
                <a:lumMod val="65000"/>
                <a:alpha val="70000"/>
              </a:schemeClr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5DC72E20-DEDA-B3C2-4AB5-FD9FA8476503}"/>
              </a:ext>
            </a:extLst>
          </p:cNvPr>
          <p:cNvCxnSpPr/>
          <p:nvPr/>
        </p:nvCxnSpPr>
        <p:spPr>
          <a:xfrm>
            <a:off x="-95250" y="4483461"/>
            <a:ext cx="12706350" cy="0"/>
          </a:xfrm>
          <a:prstGeom prst="line">
            <a:avLst/>
          </a:prstGeom>
          <a:noFill/>
          <a:ln w="1524000" cap="sq" cmpd="sng">
            <a:solidFill>
              <a:schemeClr val="bg1">
                <a:lumMod val="65000"/>
                <a:alpha val="70000"/>
              </a:schemeClr>
            </a:solidFill>
            <a:prstDash val="solid"/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pic>
        <p:nvPicPr>
          <p:cNvPr id="4" name="Graphic 3">
            <a:extLst>
              <a:ext uri="{FF2B5EF4-FFF2-40B4-BE49-F238E27FC236}">
                <a16:creationId xmlns:a16="http://schemas.microsoft.com/office/drawing/2014/main" id="{D8181C11-B068-8EA7-4A33-F7634AC3AB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77122" y="4391025"/>
            <a:ext cx="1039744" cy="611884"/>
          </a:xfrm>
          <a:prstGeom prst="rect">
            <a:avLst/>
          </a:prstGeom>
        </p:spPr>
      </p:pic>
      <p:pic>
        <p:nvPicPr>
          <p:cNvPr id="11" name="Graphic 3">
            <a:extLst>
              <a:ext uri="{FF2B5EF4-FFF2-40B4-BE49-F238E27FC236}">
                <a16:creationId xmlns:a16="http://schemas.microsoft.com/office/drawing/2014/main" id="{B7F82BC1-76BC-9E84-F812-4BFA14325B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9809632" y="2298339"/>
            <a:ext cx="1039744" cy="611884"/>
          </a:xfrm>
          <a:prstGeom prst="rect">
            <a:avLst/>
          </a:prstGeom>
        </p:spPr>
      </p:pic>
      <p:pic>
        <p:nvPicPr>
          <p:cNvPr id="12" name="Graphic 3">
            <a:extLst>
              <a:ext uri="{FF2B5EF4-FFF2-40B4-BE49-F238E27FC236}">
                <a16:creationId xmlns:a16="http://schemas.microsoft.com/office/drawing/2014/main" id="{B1E47A1E-60BE-E65E-416D-7BA2E27DFE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6257925" y="2298339"/>
            <a:ext cx="1039744" cy="611884"/>
          </a:xfrm>
          <a:prstGeom prst="rect">
            <a:avLst/>
          </a:prstGeom>
        </p:spPr>
      </p:pic>
      <p:pic>
        <p:nvPicPr>
          <p:cNvPr id="13" name="Graphic 3">
            <a:extLst>
              <a:ext uri="{FF2B5EF4-FFF2-40B4-BE49-F238E27FC236}">
                <a16:creationId xmlns:a16="http://schemas.microsoft.com/office/drawing/2014/main" id="{CE2A1494-5339-9CDD-6F46-FE25012DAC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02143" y="4391025"/>
            <a:ext cx="1039744" cy="611884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A96C992E-CA4D-AFC3-4E4B-AE7A7F751351}"/>
              </a:ext>
            </a:extLst>
          </p:cNvPr>
          <p:cNvSpPr/>
          <p:nvPr/>
        </p:nvSpPr>
        <p:spPr>
          <a:xfrm>
            <a:off x="9730961" y="81517"/>
            <a:ext cx="847339" cy="365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Obstacle</a:t>
            </a:r>
          </a:p>
        </p:txBody>
      </p:sp>
      <p:sp>
        <p:nvSpPr>
          <p:cNvPr id="14" name="Rechteck 296">
            <a:extLst>
              <a:ext uri="{FF2B5EF4-FFF2-40B4-BE49-F238E27FC236}">
                <a16:creationId xmlns:a16="http://schemas.microsoft.com/office/drawing/2014/main" id="{C00E827F-07D0-6461-3F22-7E5797A9FF22}"/>
              </a:ext>
            </a:extLst>
          </p:cNvPr>
          <p:cNvSpPr/>
          <p:nvPr/>
        </p:nvSpPr>
        <p:spPr>
          <a:xfrm>
            <a:off x="2758426" y="501704"/>
            <a:ext cx="1183595" cy="283067"/>
          </a:xfrm>
          <a:prstGeom prst="rect">
            <a:avLst/>
          </a:prstGeom>
          <a:pattFill prst="pct10">
            <a:fgClr>
              <a:srgbClr val="7030A0"/>
            </a:fgClr>
            <a:bgClr>
              <a:schemeClr val="bg1"/>
            </a:bgClr>
          </a:pattFill>
          <a:ln w="31750" cap="flat" cmpd="thickThin">
            <a:solidFill>
              <a:srgbClr val="7030A0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471016"/>
                      <a:gd name="connsiteY0" fmla="*/ 0 h 949996"/>
                      <a:gd name="connsiteX1" fmla="*/ 1471016 w 1471016"/>
                      <a:gd name="connsiteY1" fmla="*/ 0 h 949996"/>
                      <a:gd name="connsiteX2" fmla="*/ 1471016 w 1471016"/>
                      <a:gd name="connsiteY2" fmla="*/ 949996 h 949996"/>
                      <a:gd name="connsiteX3" fmla="*/ 0 w 1471016"/>
                      <a:gd name="connsiteY3" fmla="*/ 949996 h 949996"/>
                      <a:gd name="connsiteX4" fmla="*/ 0 w 1471016"/>
                      <a:gd name="connsiteY4" fmla="*/ 0 h 9499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71016" h="949996" fill="none" extrusionOk="0">
                        <a:moveTo>
                          <a:pt x="0" y="0"/>
                        </a:moveTo>
                        <a:cubicBezTo>
                          <a:pt x="177165" y="22169"/>
                          <a:pt x="1195564" y="-16722"/>
                          <a:pt x="1471016" y="0"/>
                        </a:cubicBezTo>
                        <a:cubicBezTo>
                          <a:pt x="1410464" y="376798"/>
                          <a:pt x="1404400" y="599703"/>
                          <a:pt x="1471016" y="949996"/>
                        </a:cubicBezTo>
                        <a:cubicBezTo>
                          <a:pt x="1306791" y="873760"/>
                          <a:pt x="187926" y="978190"/>
                          <a:pt x="0" y="949996"/>
                        </a:cubicBezTo>
                        <a:cubicBezTo>
                          <a:pt x="31707" y="615484"/>
                          <a:pt x="24139" y="282740"/>
                          <a:pt x="0" y="0"/>
                        </a:cubicBezTo>
                        <a:close/>
                      </a:path>
                      <a:path w="1471016" h="949996" stroke="0" extrusionOk="0">
                        <a:moveTo>
                          <a:pt x="0" y="0"/>
                        </a:moveTo>
                        <a:cubicBezTo>
                          <a:pt x="263244" y="-40677"/>
                          <a:pt x="936899" y="125441"/>
                          <a:pt x="1471016" y="0"/>
                        </a:cubicBezTo>
                        <a:cubicBezTo>
                          <a:pt x="1553761" y="132717"/>
                          <a:pt x="1453231" y="603595"/>
                          <a:pt x="1471016" y="949996"/>
                        </a:cubicBezTo>
                        <a:cubicBezTo>
                          <a:pt x="1192583" y="1076817"/>
                          <a:pt x="297378" y="1077511"/>
                          <a:pt x="0" y="949996"/>
                        </a:cubicBezTo>
                        <a:cubicBezTo>
                          <a:pt x="2358" y="809729"/>
                          <a:pt x="84320" y="41822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7030A0"/>
                </a:solidFill>
              </a:rPr>
              <a:t>Release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154D720B-7643-A599-2DB8-285938C9E6EA}"/>
              </a:ext>
            </a:extLst>
          </p:cNvPr>
          <p:cNvSpPr/>
          <p:nvPr/>
        </p:nvSpPr>
        <p:spPr>
          <a:xfrm>
            <a:off x="1440246" y="502715"/>
            <a:ext cx="1183595" cy="283067"/>
          </a:xfrm>
          <a:prstGeom prst="rect">
            <a:avLst/>
          </a:prstGeom>
          <a:pattFill prst="pct20">
            <a:fgClr>
              <a:srgbClr val="FC8A18"/>
            </a:fgClr>
            <a:bgClr>
              <a:schemeClr val="bg1"/>
            </a:bgClr>
          </a:pattFill>
          <a:ln w="25400" cmpd="sng">
            <a:solidFill>
              <a:srgbClr val="FC8A18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/>
          </a:bodyPr>
          <a:lstStyle/>
          <a:p>
            <a:r>
              <a:rPr lang="en-US" sz="1100" b="1" dirty="0">
                <a:solidFill>
                  <a:srgbClr val="FC8A18"/>
                </a:solidFill>
              </a:rPr>
              <a:t>Speed Limit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60C997C9-1321-E16A-CF5F-37D77D5084A3}"/>
              </a:ext>
            </a:extLst>
          </p:cNvPr>
          <p:cNvSpPr/>
          <p:nvPr/>
        </p:nvSpPr>
        <p:spPr>
          <a:xfrm>
            <a:off x="99950" y="501704"/>
            <a:ext cx="1183595" cy="283067"/>
          </a:xfrm>
          <a:prstGeom prst="rect">
            <a:avLst/>
          </a:prstGeom>
          <a:pattFill prst="pct5">
            <a:fgClr>
              <a:srgbClr val="00B050"/>
            </a:fgClr>
            <a:bgClr>
              <a:schemeClr val="bg1"/>
            </a:bgClr>
          </a:pattFill>
          <a:ln w="25400" cmpd="sng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rgbClr val="00B050"/>
                </a:solidFill>
              </a:rPr>
              <a:t>Action</a:t>
            </a:r>
          </a:p>
        </p:txBody>
      </p:sp>
      <p:sp>
        <p:nvSpPr>
          <p:cNvPr id="17" name="Rechteck 296">
            <a:extLst>
              <a:ext uri="{FF2B5EF4-FFF2-40B4-BE49-F238E27FC236}">
                <a16:creationId xmlns:a16="http://schemas.microsoft.com/office/drawing/2014/main" id="{359F82B5-9FAC-2504-4930-BDFCE8EAB690}"/>
              </a:ext>
            </a:extLst>
          </p:cNvPr>
          <p:cNvSpPr/>
          <p:nvPr/>
        </p:nvSpPr>
        <p:spPr>
          <a:xfrm>
            <a:off x="5403568" y="509796"/>
            <a:ext cx="1327047" cy="283067"/>
          </a:xfrm>
          <a:prstGeom prst="rect">
            <a:avLst/>
          </a:prstGeom>
          <a:solidFill>
            <a:srgbClr val="1878A8">
              <a:alpha val="5000"/>
            </a:srgbClr>
          </a:solidFill>
          <a:ln w="22225" cmpd="sng">
            <a:solidFill>
              <a:srgbClr val="1878A8"/>
            </a:solidFill>
            <a:prstDash val="dash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b">
            <a:normAutofit fontScale="70000" lnSpcReduction="20000"/>
          </a:bodyPr>
          <a:lstStyle/>
          <a:p>
            <a:r>
              <a:rPr lang="en-US" sz="1100" b="1" dirty="0">
                <a:solidFill>
                  <a:srgbClr val="529ABE"/>
                </a:solidFill>
              </a:rPr>
              <a:t>Coordinated Replanning</a:t>
            </a:r>
            <a:endParaRPr lang="en-US" sz="1100" b="1" dirty="0">
              <a:solidFill>
                <a:srgbClr val="1878A8"/>
              </a:solidFill>
            </a:endParaRPr>
          </a:p>
        </p:txBody>
      </p:sp>
      <p:sp>
        <p:nvSpPr>
          <p:cNvPr id="18" name="Rechteck 296">
            <a:extLst>
              <a:ext uri="{FF2B5EF4-FFF2-40B4-BE49-F238E27FC236}">
                <a16:creationId xmlns:a16="http://schemas.microsoft.com/office/drawing/2014/main" id="{44CA0E45-5069-9D13-77D8-4A84AA3A5A63}"/>
              </a:ext>
            </a:extLst>
          </p:cNvPr>
          <p:cNvSpPr/>
          <p:nvPr/>
        </p:nvSpPr>
        <p:spPr>
          <a:xfrm>
            <a:off x="6856334" y="501703"/>
            <a:ext cx="1327047" cy="283067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 w="38100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>
            <a:norm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Blocked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C38BE1CD-8869-604D-3DC6-262224D0F116}"/>
              </a:ext>
            </a:extLst>
          </p:cNvPr>
          <p:cNvSpPr/>
          <p:nvPr/>
        </p:nvSpPr>
        <p:spPr>
          <a:xfrm>
            <a:off x="4076607" y="509796"/>
            <a:ext cx="1171869" cy="285134"/>
          </a:xfrm>
          <a:prstGeom prst="rect">
            <a:avLst/>
          </a:prstGeom>
          <a:solidFill>
            <a:srgbClr val="FADADA"/>
          </a:solidFill>
          <a:ln w="38100">
            <a:solidFill>
              <a:srgbClr val="FF89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>
            <a:normAutofit/>
          </a:bodyPr>
          <a:lstStyle/>
          <a:p>
            <a:r>
              <a:rPr lang="de-DE" sz="1100" b="1" dirty="0">
                <a:solidFill>
                  <a:srgbClr val="FF8989"/>
                </a:solidFill>
              </a:rPr>
              <a:t>Line-</a:t>
            </a:r>
            <a:r>
              <a:rPr lang="de-DE" sz="1100" b="1" dirty="0" err="1">
                <a:solidFill>
                  <a:srgbClr val="FF8989"/>
                </a:solidFill>
              </a:rPr>
              <a:t>Guided</a:t>
            </a:r>
            <a:endParaRPr lang="de-DE" sz="1100" b="1" dirty="0">
              <a:solidFill>
                <a:srgbClr val="FF8989"/>
              </a:solidFill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DD1A9446-56C1-9886-04DD-8493916058B7}"/>
              </a:ext>
            </a:extLst>
          </p:cNvPr>
          <p:cNvSpPr/>
          <p:nvPr/>
        </p:nvSpPr>
        <p:spPr>
          <a:xfrm>
            <a:off x="99949" y="91296"/>
            <a:ext cx="1188835" cy="303510"/>
          </a:xfrm>
          <a:prstGeom prst="rect">
            <a:avLst/>
          </a:pr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62C5F33-45DC-0818-2551-AE463585D38D}"/>
              </a:ext>
            </a:extLst>
          </p:cNvPr>
          <p:cNvSpPr/>
          <p:nvPr/>
        </p:nvSpPr>
        <p:spPr>
          <a:xfrm>
            <a:off x="2758426" y="104730"/>
            <a:ext cx="1184045" cy="281208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C249ED28-B872-8680-E8C5-77AF894FF35A}"/>
              </a:ext>
            </a:extLst>
          </p:cNvPr>
          <p:cNvSpPr/>
          <p:nvPr/>
        </p:nvSpPr>
        <p:spPr>
          <a:xfrm>
            <a:off x="4064431" y="96120"/>
            <a:ext cx="1184046" cy="281208"/>
          </a:xfrm>
          <a:prstGeom prst="rect">
            <a:avLst/>
          </a:pr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  <a:endParaRPr lang="en-US" sz="11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66C1E799-505F-024F-A3E9-82347510C32A}"/>
              </a:ext>
            </a:extLst>
          </p:cNvPr>
          <p:cNvSpPr/>
          <p:nvPr/>
        </p:nvSpPr>
        <p:spPr>
          <a:xfrm>
            <a:off x="1426997" y="97976"/>
            <a:ext cx="1184045" cy="306653"/>
          </a:xfrm>
          <a:prstGeom prst="rect">
            <a:avLst/>
          </a:pr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  <a:ln w="3175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6">
                    <a:lumMod val="75000"/>
                  </a:schemeClr>
                </a:solidFill>
              </a:rPr>
              <a:t>Directed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0101801C-1BB1-4D63-F728-62398C451277}"/>
              </a:ext>
            </a:extLst>
          </p:cNvPr>
          <p:cNvSpPr/>
          <p:nvPr/>
        </p:nvSpPr>
        <p:spPr>
          <a:xfrm>
            <a:off x="5397923" y="121562"/>
            <a:ext cx="1327047" cy="283067"/>
          </a:xfrm>
          <a:prstGeom prst="rect">
            <a:avLst/>
          </a:prstGeom>
          <a:blipFill dpi="0" rotWithShape="1">
            <a:blip r:embed="rId12"/>
            <a:srcRect/>
            <a:tile tx="0" ty="0" sx="100000" sy="100000" flip="none" algn="tl"/>
          </a:blipFill>
          <a:ln w="31750" cmpd="sng"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4">
                    <a:lumMod val="75000"/>
                  </a:schemeClr>
                </a:solidFill>
              </a:rPr>
              <a:t>Priority</a:t>
            </a:r>
          </a:p>
        </p:txBody>
      </p:sp>
      <p:grpSp>
        <p:nvGrpSpPr>
          <p:cNvPr id="26" name="Group 1">
            <a:extLst>
              <a:ext uri="{FF2B5EF4-FFF2-40B4-BE49-F238E27FC236}">
                <a16:creationId xmlns:a16="http://schemas.microsoft.com/office/drawing/2014/main" id="{B0EC4270-D0F6-8FD4-391B-30539A542004}"/>
              </a:ext>
            </a:extLst>
          </p:cNvPr>
          <p:cNvGrpSpPr/>
          <p:nvPr/>
        </p:nvGrpSpPr>
        <p:grpSpPr>
          <a:xfrm>
            <a:off x="9960085" y="513416"/>
            <a:ext cx="299254" cy="299252"/>
            <a:chOff x="9918579" y="2337364"/>
            <a:chExt cx="733510" cy="733506"/>
          </a:xfrm>
        </p:grpSpPr>
        <p:sp>
          <p:nvSpPr>
            <p:cNvPr id="27" name="Oval 52">
              <a:extLst>
                <a:ext uri="{FF2B5EF4-FFF2-40B4-BE49-F238E27FC236}">
                  <a16:creationId xmlns:a16="http://schemas.microsoft.com/office/drawing/2014/main" id="{292853C3-DBB3-3932-0CF6-17C12217A151}"/>
                </a:ext>
              </a:extLst>
            </p:cNvPr>
            <p:cNvSpPr/>
            <p:nvPr/>
          </p:nvSpPr>
          <p:spPr>
            <a:xfrm>
              <a:off x="10140841" y="2562900"/>
              <a:ext cx="288986" cy="28898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53">
              <a:extLst>
                <a:ext uri="{FF2B5EF4-FFF2-40B4-BE49-F238E27FC236}">
                  <a16:creationId xmlns:a16="http://schemas.microsoft.com/office/drawing/2014/main" id="{175B8A90-BE06-CA2A-4AEC-C6DD57EB80E2}"/>
                </a:ext>
              </a:extLst>
            </p:cNvPr>
            <p:cNvSpPr/>
            <p:nvPr/>
          </p:nvSpPr>
          <p:spPr>
            <a:xfrm>
              <a:off x="9918579" y="2337364"/>
              <a:ext cx="733510" cy="733506"/>
            </a:xfrm>
            <a:prstGeom prst="ellipse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9" name="Graphic 86">
            <a:extLst>
              <a:ext uri="{FF2B5EF4-FFF2-40B4-BE49-F238E27FC236}">
                <a16:creationId xmlns:a16="http://schemas.microsoft.com/office/drawing/2014/main" id="{4F67698D-2CDF-AD2F-52C9-525F97BDE7F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822801" y="30201"/>
            <a:ext cx="248519" cy="248519"/>
          </a:xfrm>
          <a:prstGeom prst="rect">
            <a:avLst/>
          </a:prstGeom>
        </p:spPr>
      </p:pic>
      <p:cxnSp>
        <p:nvCxnSpPr>
          <p:cNvPr id="30" name="Straight Arrow Connector 30">
            <a:extLst>
              <a:ext uri="{FF2B5EF4-FFF2-40B4-BE49-F238E27FC236}">
                <a16:creationId xmlns:a16="http://schemas.microsoft.com/office/drawing/2014/main" id="{E9805E74-5546-9760-66C0-820CFC9D56A6}"/>
              </a:ext>
            </a:extLst>
          </p:cNvPr>
          <p:cNvCxnSpPr>
            <a:cxnSpLocks/>
          </p:cNvCxnSpPr>
          <p:nvPr/>
        </p:nvCxnSpPr>
        <p:spPr>
          <a:xfrm>
            <a:off x="10942636" y="145124"/>
            <a:ext cx="9309" cy="649704"/>
          </a:xfrm>
          <a:prstGeom prst="straightConnector1">
            <a:avLst/>
          </a:prstGeom>
          <a:ln w="444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4">
            <a:extLst>
              <a:ext uri="{FF2B5EF4-FFF2-40B4-BE49-F238E27FC236}">
                <a16:creationId xmlns:a16="http://schemas.microsoft.com/office/drawing/2014/main" id="{5C3B1A08-9833-55CD-00E8-6B88B6B39C15}"/>
              </a:ext>
            </a:extLst>
          </p:cNvPr>
          <p:cNvCxnSpPr>
            <a:cxnSpLocks/>
          </p:cNvCxnSpPr>
          <p:nvPr/>
        </p:nvCxnSpPr>
        <p:spPr>
          <a:xfrm flipV="1">
            <a:off x="10683423" y="155343"/>
            <a:ext cx="0" cy="572806"/>
          </a:xfrm>
          <a:prstGeom prst="line">
            <a:avLst/>
          </a:prstGeom>
          <a:ln w="444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61">
            <a:extLst>
              <a:ext uri="{FF2B5EF4-FFF2-40B4-BE49-F238E27FC236}">
                <a16:creationId xmlns:a16="http://schemas.microsoft.com/office/drawing/2014/main" id="{2DD09F9F-AC39-2B26-A25B-88989A18F17A}"/>
              </a:ext>
            </a:extLst>
          </p:cNvPr>
          <p:cNvGrpSpPr/>
          <p:nvPr/>
        </p:nvGrpSpPr>
        <p:grpSpPr>
          <a:xfrm>
            <a:off x="11509537" y="40592"/>
            <a:ext cx="245641" cy="238128"/>
            <a:chOff x="4409662" y="5626657"/>
            <a:chExt cx="465348" cy="457446"/>
          </a:xfrm>
        </p:grpSpPr>
        <p:sp>
          <p:nvSpPr>
            <p:cNvPr id="33" name="Flowchart: Merge 58">
              <a:extLst>
                <a:ext uri="{FF2B5EF4-FFF2-40B4-BE49-F238E27FC236}">
                  <a16:creationId xmlns:a16="http://schemas.microsoft.com/office/drawing/2014/main" id="{8E12BA17-0EF0-0320-53ED-9141CD0C568D}"/>
                </a:ext>
              </a:extLst>
            </p:cNvPr>
            <p:cNvSpPr/>
            <p:nvPr/>
          </p:nvSpPr>
          <p:spPr>
            <a:xfrm rot="16200000">
              <a:off x="4555857" y="5761558"/>
              <a:ext cx="232942" cy="207204"/>
            </a:xfrm>
            <a:prstGeom prst="flowChartMerg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34" name="Oval 59">
              <a:extLst>
                <a:ext uri="{FF2B5EF4-FFF2-40B4-BE49-F238E27FC236}">
                  <a16:creationId xmlns:a16="http://schemas.microsoft.com/office/drawing/2014/main" id="{9E0122FE-5B7D-C2F4-52E2-DEFFE4991419}"/>
                </a:ext>
              </a:extLst>
            </p:cNvPr>
            <p:cNvSpPr/>
            <p:nvPr/>
          </p:nvSpPr>
          <p:spPr>
            <a:xfrm>
              <a:off x="4409662" y="5626657"/>
              <a:ext cx="465348" cy="457446"/>
            </a:xfrm>
            <a:prstGeom prst="ellipse">
              <a:avLst/>
            </a:prstGeom>
            <a:noFill/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</p:grpSp>
      <p:grpSp>
        <p:nvGrpSpPr>
          <p:cNvPr id="35" name="Gruppieren 288">
            <a:extLst>
              <a:ext uri="{FF2B5EF4-FFF2-40B4-BE49-F238E27FC236}">
                <a16:creationId xmlns:a16="http://schemas.microsoft.com/office/drawing/2014/main" id="{FDE2110B-CAD4-A244-0D06-58A285AF90D5}"/>
              </a:ext>
            </a:extLst>
          </p:cNvPr>
          <p:cNvGrpSpPr/>
          <p:nvPr/>
        </p:nvGrpSpPr>
        <p:grpSpPr>
          <a:xfrm>
            <a:off x="11186413" y="39439"/>
            <a:ext cx="243404" cy="236794"/>
            <a:chOff x="6022891" y="2636269"/>
            <a:chExt cx="425552" cy="413996"/>
          </a:xfrm>
          <a:solidFill>
            <a:srgbClr val="050E67"/>
          </a:solidFill>
        </p:grpSpPr>
        <p:sp>
          <p:nvSpPr>
            <p:cNvPr id="36" name="Kreis: nicht ausgefüllt 283">
              <a:extLst>
                <a:ext uri="{FF2B5EF4-FFF2-40B4-BE49-F238E27FC236}">
                  <a16:creationId xmlns:a16="http://schemas.microsoft.com/office/drawing/2014/main" id="{DBFCED45-262B-4284-57F8-6CDAF3105239}"/>
                </a:ext>
              </a:extLst>
            </p:cNvPr>
            <p:cNvSpPr/>
            <p:nvPr/>
          </p:nvSpPr>
          <p:spPr>
            <a:xfrm>
              <a:off x="6022891" y="2636269"/>
              <a:ext cx="425552" cy="413996"/>
            </a:xfrm>
            <a:prstGeom prst="donut">
              <a:avLst>
                <a:gd name="adj" fmla="val 8383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Kreis: nicht ausgefüllt 285">
              <a:extLst>
                <a:ext uri="{FF2B5EF4-FFF2-40B4-BE49-F238E27FC236}">
                  <a16:creationId xmlns:a16="http://schemas.microsoft.com/office/drawing/2014/main" id="{96A7420D-3F01-4480-D2AD-AFE5925F6682}"/>
                </a:ext>
              </a:extLst>
            </p:cNvPr>
            <p:cNvSpPr/>
            <p:nvPr/>
          </p:nvSpPr>
          <p:spPr>
            <a:xfrm>
              <a:off x="6100344" y="2714060"/>
              <a:ext cx="267602" cy="260336"/>
            </a:xfrm>
            <a:prstGeom prst="donut">
              <a:avLst>
                <a:gd name="adj" fmla="val 13108"/>
              </a:avLst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8" name="Ellipse 287">
              <a:extLst>
                <a:ext uri="{FF2B5EF4-FFF2-40B4-BE49-F238E27FC236}">
                  <a16:creationId xmlns:a16="http://schemas.microsoft.com/office/drawing/2014/main" id="{96C8D5CE-0B8A-9ACF-F9B8-E5DFD5347B86}"/>
                </a:ext>
              </a:extLst>
            </p:cNvPr>
            <p:cNvSpPr/>
            <p:nvPr/>
          </p:nvSpPr>
          <p:spPr>
            <a:xfrm>
              <a:off x="6205124" y="2812723"/>
              <a:ext cx="61086" cy="61086"/>
            </a:xfrm>
            <a:prstGeom prst="ellipse">
              <a:avLst/>
            </a:prstGeom>
            <a:grpFill/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uppieren 38">
            <a:extLst>
              <a:ext uri="{FF2B5EF4-FFF2-40B4-BE49-F238E27FC236}">
                <a16:creationId xmlns:a16="http://schemas.microsoft.com/office/drawing/2014/main" id="{9D3311AF-7038-4785-0158-D06923851CBC}"/>
              </a:ext>
            </a:extLst>
          </p:cNvPr>
          <p:cNvGrpSpPr/>
          <p:nvPr/>
        </p:nvGrpSpPr>
        <p:grpSpPr>
          <a:xfrm>
            <a:off x="11309342" y="376101"/>
            <a:ext cx="774360" cy="457589"/>
            <a:chOff x="7972425" y="2756878"/>
            <a:chExt cx="2038350" cy="1204513"/>
          </a:xfrm>
        </p:grpSpPr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646C73DB-DBB4-A195-82EF-BFDFA96CC22A}"/>
                </a:ext>
              </a:extLst>
            </p:cNvPr>
            <p:cNvSpPr/>
            <p:nvPr/>
          </p:nvSpPr>
          <p:spPr>
            <a:xfrm>
              <a:off x="7972425" y="2756878"/>
              <a:ext cx="2038350" cy="1204513"/>
            </a:xfrm>
            <a:prstGeom prst="rect">
              <a:avLst/>
            </a:prstGeom>
            <a:noFill/>
            <a:ln w="31750" cap="sq" cmpd="sng">
              <a:solidFill>
                <a:srgbClr val="FF0000"/>
              </a:solidFill>
              <a:prstDash val="solid"/>
              <a:miter lim="800000"/>
              <a:extLst>
                <a:ext uri="{C807C97D-BFC1-408E-A445-0C87EB9F89A2}">
                  <ask:lineSketchStyleProps xmlns:ask="http://schemas.microsoft.com/office/drawing/2018/sketchyshapes" sd="2605605748">
                    <a:custGeom>
                      <a:avLst/>
                      <a:gdLst>
                        <a:gd name="connsiteX0" fmla="*/ 0 w 4213225"/>
                        <a:gd name="connsiteY0" fmla="*/ 0 h 3094284"/>
                        <a:gd name="connsiteX1" fmla="*/ 4213225 w 4213225"/>
                        <a:gd name="connsiteY1" fmla="*/ 0 h 3094284"/>
                        <a:gd name="connsiteX2" fmla="*/ 4213225 w 4213225"/>
                        <a:gd name="connsiteY2" fmla="*/ 3094284 h 3094284"/>
                        <a:gd name="connsiteX3" fmla="*/ 0 w 4213225"/>
                        <a:gd name="connsiteY3" fmla="*/ 3094284 h 3094284"/>
                        <a:gd name="connsiteX4" fmla="*/ 0 w 4213225"/>
                        <a:gd name="connsiteY4" fmla="*/ 0 h 3094284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4213225" h="3094284" extrusionOk="0">
                          <a:moveTo>
                            <a:pt x="0" y="0"/>
                          </a:moveTo>
                          <a:cubicBezTo>
                            <a:pt x="1126187" y="57144"/>
                            <a:pt x="3361931" y="87854"/>
                            <a:pt x="4213225" y="0"/>
                          </a:cubicBezTo>
                          <a:cubicBezTo>
                            <a:pt x="4108864" y="1458828"/>
                            <a:pt x="4157581" y="1625332"/>
                            <a:pt x="4213225" y="3094284"/>
                          </a:cubicBezTo>
                          <a:cubicBezTo>
                            <a:pt x="2829943" y="3260980"/>
                            <a:pt x="1357756" y="3126989"/>
                            <a:pt x="0" y="3094284"/>
                          </a:cubicBezTo>
                          <a:cubicBezTo>
                            <a:pt x="168294" y="1932739"/>
                            <a:pt x="-45835" y="652171"/>
                            <a:pt x="0" y="0"/>
                          </a:cubicBezTo>
                          <a:close/>
                        </a:path>
                      </a:pathLst>
                    </a:custGeom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41" name="Graphic 28">
              <a:extLst>
                <a:ext uri="{FF2B5EF4-FFF2-40B4-BE49-F238E27FC236}">
                  <a16:creationId xmlns:a16="http://schemas.microsoft.com/office/drawing/2014/main" id="{BD2C934F-1ED4-5451-D544-E7DBFA927A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04753" y="2783471"/>
              <a:ext cx="1973430" cy="1161349"/>
            </a:xfrm>
            <a:prstGeom prst="rect">
              <a:avLst/>
            </a:prstGeom>
          </p:spPr>
        </p:pic>
      </p:grp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334A445C-1078-C1AF-C5BD-140255E7ADB3}"/>
              </a:ext>
            </a:extLst>
          </p:cNvPr>
          <p:cNvCxnSpPr>
            <a:cxnSpLocks/>
          </p:cNvCxnSpPr>
          <p:nvPr/>
        </p:nvCxnSpPr>
        <p:spPr>
          <a:xfrm>
            <a:off x="0" y="888521"/>
            <a:ext cx="12192000" cy="0"/>
          </a:xfrm>
          <a:prstGeom prst="line">
            <a:avLst/>
          </a:prstGeom>
          <a:ln w="28575">
            <a:prstDash val="sysDot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hteck 50">
            <a:extLst>
              <a:ext uri="{FF2B5EF4-FFF2-40B4-BE49-F238E27FC236}">
                <a16:creationId xmlns:a16="http://schemas.microsoft.com/office/drawing/2014/main" id="{ABDD32E0-4401-FAD0-9FB7-7F1B952380A0}"/>
              </a:ext>
            </a:extLst>
          </p:cNvPr>
          <p:cNvSpPr/>
          <p:nvPr/>
        </p:nvSpPr>
        <p:spPr>
          <a:xfrm>
            <a:off x="6856334" y="116413"/>
            <a:ext cx="1324088" cy="283068"/>
          </a:xfrm>
          <a:prstGeom prst="rect">
            <a:avLst/>
          </a:prstGeom>
          <a:pattFill prst="ltVert">
            <a:fgClr>
              <a:srgbClr val="F6BC94"/>
            </a:fgClr>
            <a:bgClr>
              <a:schemeClr val="bg1"/>
            </a:bgClr>
          </a:pattFill>
          <a:ln w="31750" cmpd="sng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100" b="1" dirty="0">
                <a:solidFill>
                  <a:schemeClr val="accent2">
                    <a:lumMod val="75000"/>
                  </a:schemeClr>
                </a:solidFill>
              </a:rPr>
              <a:t>Penalty</a:t>
            </a:r>
          </a:p>
        </p:txBody>
      </p:sp>
      <p:sp>
        <p:nvSpPr>
          <p:cNvPr id="71" name="Rechteck 70">
            <a:extLst>
              <a:ext uri="{FF2B5EF4-FFF2-40B4-BE49-F238E27FC236}">
                <a16:creationId xmlns:a16="http://schemas.microsoft.com/office/drawing/2014/main" id="{3EA56C3D-397E-7506-1328-ED54586F96B1}"/>
              </a:ext>
            </a:extLst>
          </p:cNvPr>
          <p:cNvSpPr/>
          <p:nvPr/>
        </p:nvSpPr>
        <p:spPr>
          <a:xfrm>
            <a:off x="8261777" y="123845"/>
            <a:ext cx="1324088" cy="290291"/>
          </a:xfrm>
          <a:prstGeom prst="rect">
            <a:avLst/>
          </a:prstGeom>
          <a:blipFill dpi="0" rotWithShape="1">
            <a:blip r:embed="rId15">
              <a:alphaModFix amt="35000"/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rcRect/>
            <a:tile tx="0" ty="0" sx="100000" sy="100000" flip="none" algn="tl"/>
          </a:blipFill>
          <a:ln w="31750" cmpd="sng">
            <a:solidFill>
              <a:srgbClr val="00FF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b"/>
          <a:lstStyle/>
          <a:p>
            <a:r>
              <a:rPr lang="en-US" sz="1050" b="1" dirty="0">
                <a:solidFill>
                  <a:schemeClr val="tx1"/>
                </a:solidFill>
              </a:rPr>
              <a:t>Bidirected</a:t>
            </a:r>
          </a:p>
        </p:txBody>
      </p:sp>
    </p:spTree>
    <p:extLst>
      <p:ext uri="{BB962C8B-B14F-4D97-AF65-F5344CB8AC3E}">
        <p14:creationId xmlns:p14="http://schemas.microsoft.com/office/powerpoint/2010/main" val="1858743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44450" cap="sq" cmpd="sng">
          <a:solidFill>
            <a:schemeClr val="tx1"/>
          </a:solidFill>
          <a:prstDash val="solid"/>
          <a:miter lim="800000"/>
          <a:extLst>
            <a:ext uri="{C807C97D-BFC1-408E-A445-0C87EB9F89A2}">
              <ask:lineSketchStyleProps xmlns:ask="http://schemas.microsoft.com/office/drawing/2018/sketchyshapes" sd="2605605748">
                <a:custGeom>
                  <a:avLst/>
                  <a:gdLst>
                    <a:gd name="connsiteX0" fmla="*/ 0 w 4213225"/>
                    <a:gd name="connsiteY0" fmla="*/ 0 h 3094284"/>
                    <a:gd name="connsiteX1" fmla="*/ 4213225 w 4213225"/>
                    <a:gd name="connsiteY1" fmla="*/ 0 h 3094284"/>
                    <a:gd name="connsiteX2" fmla="*/ 4213225 w 4213225"/>
                    <a:gd name="connsiteY2" fmla="*/ 3094284 h 3094284"/>
                    <a:gd name="connsiteX3" fmla="*/ 0 w 4213225"/>
                    <a:gd name="connsiteY3" fmla="*/ 3094284 h 3094284"/>
                    <a:gd name="connsiteX4" fmla="*/ 0 w 4213225"/>
                    <a:gd name="connsiteY4" fmla="*/ 0 h 30942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213225" h="3094284" extrusionOk="0">
                      <a:moveTo>
                        <a:pt x="0" y="0"/>
                      </a:moveTo>
                      <a:cubicBezTo>
                        <a:pt x="1126187" y="57144"/>
                        <a:pt x="3361931" y="87854"/>
                        <a:pt x="4213225" y="0"/>
                      </a:cubicBezTo>
                      <a:cubicBezTo>
                        <a:pt x="4108864" y="1458828"/>
                        <a:pt x="4157581" y="1625332"/>
                        <a:pt x="4213225" y="3094284"/>
                      </a:cubicBezTo>
                      <a:cubicBezTo>
                        <a:pt x="2829943" y="3260980"/>
                        <a:pt x="1357756" y="3126989"/>
                        <a:pt x="0" y="3094284"/>
                      </a:cubicBezTo>
                      <a:cubicBezTo>
                        <a:pt x="168294" y="1932739"/>
                        <a:pt x="-45835" y="652171"/>
                        <a:pt x="0" y="0"/>
                      </a:cubicBezTo>
                      <a:close/>
                    </a:path>
                  </a:pathLst>
                </a:custGeom>
                <ask:type>
                  <ask:lineSketchNone/>
                </ask:type>
              </ask:lineSketchStyleProps>
            </a:ext>
          </a:extLst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44450">
          <a:solidFill>
            <a:srgbClr val="00B050"/>
          </a:solidFill>
          <a:headEnd type="none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D29DEF1BB75A6498E4625D8EFCFEF94" ma:contentTypeVersion="2" ma:contentTypeDescription="Ein neues Dokument erstellen." ma:contentTypeScope="" ma:versionID="73ec6d0c056577921b5caa447daad100">
  <xsd:schema xmlns:xsd="http://www.w3.org/2001/XMLSchema" xmlns:xs="http://www.w3.org/2001/XMLSchema" xmlns:p="http://schemas.microsoft.com/office/2006/metadata/properties" xmlns:ns2="f56d8500-cafa-4de8-a6c9-517e50559258" targetNamespace="http://schemas.microsoft.com/office/2006/metadata/properties" ma:root="true" ma:fieldsID="80b4f6ac87394fe603ee5f8fd07d5024" ns2:_="">
    <xsd:import namespace="f56d8500-cafa-4de8-a6c9-517e505592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6d8500-cafa-4de8-a6c9-517e50559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73A3F2-7730-43FB-BB31-BED1CEE8B1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6d8500-cafa-4de8-a6c9-517e505592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4674EEC-FB8C-42DB-9064-E36F3F6596C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96B3DFD-9623-40AF-8B4B-A644373ECD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Office PowerPoint</Application>
  <PresentationFormat>Breitbild</PresentationFormat>
  <Paragraphs>137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Schumacher, Pietro (IFL)</dc:creator>
  <cp:lastModifiedBy>Schumacher, Pietro (IFL)</cp:lastModifiedBy>
  <cp:revision>55</cp:revision>
  <dcterms:created xsi:type="dcterms:W3CDTF">2023-07-24T07:33:39Z</dcterms:created>
  <dcterms:modified xsi:type="dcterms:W3CDTF">2026-03-20T09:19:09Z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0x010100DD29DEF1BB75A6498E4625D8EFCFEF94</vt:lpwstr>
  </property>
</Properties>
</file>