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81" r:id="rId4"/>
    <p:sldId id="270" r:id="rId5"/>
    <p:sldId id="280" r:id="rId6"/>
    <p:sldId id="260" r:id="rId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9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4068">
          <p15:clr>
            <a:srgbClr val="A4A3A4"/>
          </p15:clr>
        </p15:guide>
        <p15:guide id="4" pos="72">
          <p15:clr>
            <a:srgbClr val="A4A3A4"/>
          </p15:clr>
        </p15:guide>
        <p15:guide id="5" pos="5511">
          <p15:clr>
            <a:srgbClr val="A4A3A4"/>
          </p15:clr>
        </p15:guide>
        <p15:guide id="6" pos="249">
          <p15:clr>
            <a:srgbClr val="A4A3A4"/>
          </p15:clr>
        </p15:guide>
        <p15:guide id="7" pos="569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84523" autoAdjust="0"/>
  </p:normalViewPr>
  <p:slideViewPr>
    <p:cSldViewPr snapToGrid="0">
      <p:cViewPr varScale="1">
        <p:scale>
          <a:sx n="122" d="100"/>
          <a:sy n="122" d="100"/>
        </p:scale>
        <p:origin x="906" y="96"/>
      </p:cViewPr>
      <p:guideLst>
        <p:guide orient="horz" pos="759"/>
        <p:guide orient="horz" pos="4133"/>
        <p:guide orient="horz" pos="4068"/>
        <p:guide pos="72"/>
        <p:guide pos="5511"/>
        <p:guide pos="249"/>
        <p:guide pos="56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48" y="11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theme" Target="../theme/theme3.xml"/><Relationship Id="rId4" Type="http://schemas.openxmlformats.org/officeDocument/2006/relationships/image" Target="../media/image10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478"/>
            <a:ext cx="2734805" cy="3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18435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117208"/>
            <a:ext cx="1071578" cy="7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7" y="9264620"/>
            <a:ext cx="2569584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und Universität Karlsruhe (TH)</a:t>
            </a:r>
          </a:p>
        </p:txBody>
      </p:sp>
      <p:pic>
        <p:nvPicPr>
          <p:cNvPr id="18437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839" y="9221529"/>
            <a:ext cx="1142387" cy="31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227" y="9221528"/>
            <a:ext cx="1280858" cy="2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12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AEEB1D-4924-4767-82AF-2BBDB29888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1814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Prof. Dr. Max Mustermann | Musterfakultät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AEEB1D-4924-4767-82AF-2BBDB298884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33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AEEB1D-4924-4767-82AF-2BBDB298884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93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Obere Grenze = Alles geht auf kürzestem Weg ohne Warten</a:t>
            </a:r>
            <a:r>
              <a:rPr lang="de-DE" baseline="0" dirty="0" smtClean="0"/>
              <a:t> durch</a:t>
            </a:r>
          </a:p>
          <a:p>
            <a:r>
              <a:rPr lang="de-DE" baseline="0" dirty="0" smtClean="0"/>
              <a:t>Untere Grenze = null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AEEB1D-4924-4767-82AF-2BBDB298884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85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ifl_geb_xxl"/>
          <p:cNvPicPr>
            <a:picLocks noChangeAspect="1" noChangeArrowheads="1"/>
          </p:cNvPicPr>
          <p:nvPr userDrawn="1"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71438" y="3643314"/>
            <a:ext cx="90011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de-DE" sz="800" dirty="0" smtClean="0"/>
          </a:p>
          <a:p>
            <a:pPr>
              <a:defRPr/>
            </a:pPr>
            <a:r>
              <a:rPr lang="de-DE" sz="800" dirty="0" smtClean="0"/>
              <a:t>KIT </a:t>
            </a:r>
            <a:r>
              <a:rPr lang="de-DE" sz="800" dirty="0"/>
              <a:t>– </a:t>
            </a:r>
            <a:r>
              <a:rPr lang="de-DE" sz="800" dirty="0" smtClean="0"/>
              <a:t>Die Forschungsuniversität in </a:t>
            </a:r>
            <a:r>
              <a:rPr lang="de-DE" sz="800" dirty="0"/>
              <a:t>der Helmholtz-Gemeinschaft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12" name="Text Box 21"/>
          <p:cNvSpPr txBox="1">
            <a:spLocks noChangeArrowheads="1"/>
          </p:cNvSpPr>
          <p:nvPr userDrawn="1"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Institut</a:t>
            </a:r>
            <a:r>
              <a:rPr lang="de-DE" sz="1000" baseline="0" dirty="0" smtClean="0">
                <a:solidFill>
                  <a:schemeClr val="bg1"/>
                </a:solidFill>
              </a:rPr>
              <a:t> für Fördertechnik und Logistiksysteme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4" name="Grafik 13" descr="IFL_farbe_ohneText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86943" y="314036"/>
            <a:ext cx="1199899" cy="74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204913"/>
            <a:ext cx="41021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9788" y="1204913"/>
            <a:ext cx="409892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>
          <a:xfrm>
            <a:off x="392113" y="1843314"/>
            <a:ext cx="4102100" cy="424951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50571"/>
            <a:ext cx="4102100" cy="424225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of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33" name="Picture 13" descr="KIT-Logo-rgb_de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 userDrawn="1"/>
        </p:nvSpPr>
        <p:spPr>
          <a:xfrm>
            <a:off x="1332614" y="6470338"/>
            <a:ext cx="4311004" cy="2308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900" dirty="0" smtClean="0">
                <a:solidFill>
                  <a:schemeClr val="tx1"/>
                </a:solidFill>
              </a:rPr>
              <a:t>Thema</a:t>
            </a:r>
            <a:endParaRPr lang="it-IT" sz="9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643619" y="6470338"/>
            <a:ext cx="3071785" cy="2308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de-DE" sz="900" dirty="0" smtClean="0"/>
              <a:t>©  Institut für Fördertechnik und</a:t>
            </a:r>
            <a:r>
              <a:rPr lang="de-DE" sz="900" baseline="0" dirty="0" smtClean="0"/>
              <a:t> Logistiksysteme, 2015</a:t>
            </a:r>
            <a:endParaRPr lang="de-DE" sz="900" dirty="0"/>
          </a:p>
        </p:txBody>
      </p:sp>
      <p:pic>
        <p:nvPicPr>
          <p:cNvPr id="10" name="Grafik 9" descr="IFL_sw_ohneText.jpg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8088" y="6461274"/>
            <a:ext cx="402225" cy="248961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466252" y="6470338"/>
            <a:ext cx="781302" cy="2308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900" dirty="0" smtClean="0">
                <a:solidFill>
                  <a:schemeClr val="tx1"/>
                </a:solidFill>
              </a:rPr>
              <a:t>16.11.2012</a:t>
            </a:r>
            <a:endParaRPr lang="it-IT" sz="9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3568" y="6470338"/>
            <a:ext cx="506206" cy="2308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fld id="{2B68CADA-C42E-4169-BB8F-4B608B489119}" type="slidenum">
              <a:rPr lang="it-IT" sz="900" b="1" smtClean="0">
                <a:solidFill>
                  <a:schemeClr val="tx1"/>
                </a:solidFill>
              </a:rPr>
              <a:t>‹Nr.›</a:t>
            </a:fld>
            <a:endParaRPr lang="it-IT" sz="9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2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Vorname Nachname</a:t>
            </a:r>
          </a:p>
          <a:p>
            <a:r>
              <a:rPr lang="de-DE" dirty="0" smtClean="0"/>
              <a:t>Bachelorarbeit/Masterarbeit/Seminararbeit, 01.01.1901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 der Abschlussarbeit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799" y="3708401"/>
            <a:ext cx="241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Das Bild könnt ihr in  der Ansicht des Folienmasters ändern!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457027" y="3800566"/>
            <a:ext cx="5408976" cy="12484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de-DE" dirty="0" smtClean="0">
                <a:solidFill>
                  <a:schemeClr val="tx1"/>
                </a:solidFill>
              </a:rPr>
              <a:t>Bitte lasst alle Effekte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wie Schatten, Farbverlauf etc. weg!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Kästen bitte in diesen Farben gestalten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929467" y="1670216"/>
            <a:ext cx="2743200" cy="1611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abc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99579" y="5444067"/>
            <a:ext cx="2916154" cy="8017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Bitte das Datum unten im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 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Folienmaster anpassen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832559" y="5444067"/>
            <a:ext cx="2916154" cy="8017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Bitte das Datum unten im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Folienmaster anpassen 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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 Aufzählungen bitte die Formatierung nicht verändern!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85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5077984" y="2264229"/>
            <a:ext cx="3670729" cy="3640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 err="1" smtClean="0">
                <a:solidFill>
                  <a:sysClr val="windowText" lastClr="000000"/>
                </a:solidFill>
              </a:rPr>
              <a:t>gthtjz</a:t>
            </a:r>
            <a:endParaRPr lang="de-DE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95731" y="2264229"/>
            <a:ext cx="3670729" cy="3640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Ineinander geschachtelte Kästen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 Beispiel für Kästen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895600" y="1187502"/>
            <a:ext cx="3352800" cy="805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ysClr val="windowText" lastClr="000000"/>
                </a:solidFill>
              </a:rPr>
              <a:t>Kasten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54695" y="2919271"/>
            <a:ext cx="3352800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ysClr val="windowText" lastClr="000000"/>
                </a:solidFill>
              </a:rPr>
              <a:t>breh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4695" y="3915583"/>
            <a:ext cx="3352800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ysClr val="windowText" lastClr="000000"/>
                </a:solidFill>
              </a:rPr>
              <a:t>tjraytjtrj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4695" y="4904818"/>
            <a:ext cx="3352800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ysClr val="windowText" lastClr="000000"/>
                </a:solidFill>
              </a:rPr>
              <a:t>htrjtrjzk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36948" y="2919271"/>
            <a:ext cx="3352800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ysClr val="windowText" lastClr="000000"/>
                </a:solidFill>
              </a:rPr>
              <a:t>zhdtzj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236948" y="3446863"/>
            <a:ext cx="3352800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ysClr val="windowText" lastClr="000000"/>
                </a:solidFill>
              </a:rPr>
              <a:t>grgrh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36948" y="4904818"/>
            <a:ext cx="3352800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ysClr val="windowText" lastClr="000000"/>
                </a:solidFill>
              </a:rPr>
              <a:t>kdtzkztkdzu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36948" y="4377227"/>
            <a:ext cx="3352800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j6kstzk</a:t>
            </a:r>
            <a:endParaRPr lang="de-DE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47472"/>
              </p:ext>
            </p:extLst>
          </p:nvPr>
        </p:nvGraphicFramePr>
        <p:xfrm>
          <a:off x="392113" y="1198560"/>
          <a:ext cx="8356600" cy="4862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320"/>
                <a:gridCol w="1671320"/>
                <a:gridCol w="1671320"/>
                <a:gridCol w="1671320"/>
                <a:gridCol w="1671320"/>
              </a:tblGrid>
              <a:tr h="972521">
                <a:tc>
                  <a:txBody>
                    <a:bodyPr/>
                    <a:lstStyle/>
                    <a:p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efe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b="0" baseline="0" dirty="0" smtClean="0"/>
                    </a:p>
                  </a:txBody>
                  <a:tcPr anchor="ctr"/>
                </a:tc>
              </a:tr>
              <a:tr h="972521">
                <a:tc>
                  <a:txBody>
                    <a:bodyPr/>
                    <a:lstStyle/>
                    <a:p>
                      <a:r>
                        <a:rPr lang="de-DE" sz="1400" b="0" dirty="0" err="1" smtClean="0"/>
                        <a:t>brbnern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972521">
                <a:tc>
                  <a:txBody>
                    <a:bodyPr/>
                    <a:lstStyle/>
                    <a:p>
                      <a:r>
                        <a:rPr lang="de-DE" sz="1400" b="0" dirty="0" err="1" smtClean="0"/>
                        <a:t>enan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972521">
                <a:tc>
                  <a:txBody>
                    <a:bodyPr/>
                    <a:lstStyle/>
                    <a:p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972521">
                <a:tc>
                  <a:txBody>
                    <a:bodyPr/>
                    <a:lstStyle/>
                    <a:p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3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ein Beispiel für Kästen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95288" y="2027854"/>
            <a:ext cx="2448000" cy="8720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New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348000" y="2027854"/>
            <a:ext cx="2448000" cy="8720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True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300713" y="2027854"/>
            <a:ext cx="2448000" cy="8720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Useful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288" y="2900435"/>
            <a:ext cx="2448000" cy="1620000"/>
          </a:xfrm>
          <a:prstGeom prst="rect">
            <a:avLst/>
          </a:prstGeom>
          <a:solidFill>
            <a:schemeClr val="bg2"/>
          </a:solidFill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de-DE" dirty="0" err="1" smtClean="0"/>
              <a:t>gtrs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348000" y="2900435"/>
            <a:ext cx="2448000" cy="1620000"/>
          </a:xfrm>
          <a:prstGeom prst="rect">
            <a:avLst/>
          </a:prstGeom>
          <a:solidFill>
            <a:schemeClr val="bg2"/>
          </a:solidFill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de-DE" dirty="0" err="1" smtClean="0"/>
              <a:t>srths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300713" y="2900435"/>
            <a:ext cx="2448000" cy="1620000"/>
          </a:xfrm>
          <a:prstGeom prst="rect">
            <a:avLst/>
          </a:prstGeom>
          <a:solidFill>
            <a:schemeClr val="bg2"/>
          </a:solidFill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de-DE" dirty="0" err="1" smtClean="0"/>
              <a:t>jzdkztkd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28458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  <a:tailEnd type="triangle"/>
        </a:ln>
      </a:spPr>
      <a:bodyPr rtlCol="0" anchor="ctr"/>
      <a:lstStyle>
        <a:defPPr>
          <a:defRPr dirty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Bildschirmpräsentation (4:3)</PresentationFormat>
  <Paragraphs>40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Wingdings</vt:lpstr>
      <vt:lpstr>Arial</vt:lpstr>
      <vt:lpstr>Standarddesign</vt:lpstr>
      <vt:lpstr>Titel der Abschlussarbeit</vt:lpstr>
      <vt:lpstr>Kästen bitte in diesen Farben gestalten</vt:lpstr>
      <vt:lpstr>PowerPoint-Präsentation</vt:lpstr>
      <vt:lpstr>Weiteres Beispiel für Kästen </vt:lpstr>
      <vt:lpstr>Tabelle</vt:lpstr>
      <vt:lpstr>Noch ein Beispiel für Kästen</vt:lpstr>
    </vt:vector>
  </TitlesOfParts>
  <Company>DER PUNKT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IFL</dc:creator>
  <cp:lastModifiedBy>Colling, Dominik (IFL)</cp:lastModifiedBy>
  <cp:revision>335</cp:revision>
  <cp:lastPrinted>2012-06-06T11:03:46Z</cp:lastPrinted>
  <dcterms:created xsi:type="dcterms:W3CDTF">2007-09-10T08:37:03Z</dcterms:created>
  <dcterms:modified xsi:type="dcterms:W3CDTF">2017-11-20T07:49:40Z</dcterms:modified>
</cp:coreProperties>
</file>