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426" r:id="rId3"/>
    <p:sldId id="427" r:id="rId4"/>
  </p:sldIdLst>
  <p:sldSz cx="12192000" cy="6858000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lien" id="{5927E162-83AB-4C8D-AF89-ADD5BC5B8720}">
          <p14:sldIdLst>
            <p14:sldId id="256"/>
            <p14:sldId id="426"/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4110" userDrawn="1">
          <p15:clr>
            <a:srgbClr val="A4A3A4"/>
          </p15:clr>
        </p15:guide>
        <p15:guide id="3" orient="horz" pos="3838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8" pos="1141" userDrawn="1">
          <p15:clr>
            <a:srgbClr val="A4A3A4"/>
          </p15:clr>
        </p15:guide>
        <p15:guide id="9" pos="6539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9AC"/>
    <a:srgbClr val="005C2A"/>
    <a:srgbClr val="A00078"/>
    <a:srgbClr val="FA8214"/>
    <a:srgbClr val="50AAE6"/>
    <a:srgbClr val="FFFFFF"/>
    <a:srgbClr val="5A6EB4"/>
    <a:srgbClr val="A01E28"/>
    <a:srgbClr val="A08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8" autoAdjust="0"/>
    <p:restoredTop sz="86417" autoAdjust="0"/>
  </p:normalViewPr>
  <p:slideViewPr>
    <p:cSldViewPr snapToGrid="0">
      <p:cViewPr varScale="1">
        <p:scale>
          <a:sx n="122" d="100"/>
          <a:sy n="122" d="100"/>
        </p:scale>
        <p:origin x="438" y="102"/>
      </p:cViewPr>
      <p:guideLst>
        <p:guide orient="horz" pos="4110"/>
        <p:guide orient="horz" pos="3838"/>
        <p:guide pos="7469"/>
        <p:guide pos="211"/>
        <p:guide pos="3840"/>
        <p:guide pos="1141"/>
        <p:guide pos="6539"/>
        <p:guide orient="horz" pos="754"/>
      </p:guideLst>
    </p:cSldViewPr>
  </p:slideViewPr>
  <p:outlineViewPr>
    <p:cViewPr>
      <p:scale>
        <a:sx n="33" d="100"/>
        <a:sy n="33" d="100"/>
      </p:scale>
      <p:origin x="0" y="-16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48" y="117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61" Type="http://schemas.microsoft.com/office/2015/10/relationships/revisionInfo" Target="revisionInfo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theme" Target="../theme/theme3.xml"/><Relationship Id="rId4" Type="http://schemas.openxmlformats.org/officeDocument/2006/relationships/image" Target="../media/image18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28574" y="508478"/>
            <a:ext cx="2734805" cy="3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pic>
        <p:nvPicPr>
          <p:cNvPr id="18435" name="Picture 6" descr="KIT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44" y="117208"/>
            <a:ext cx="1071578" cy="70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36577" y="9264620"/>
            <a:ext cx="2569584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KIT – die Kooperation von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Forschungszentrum Karlsruhe GmbH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und Universität Karlsruhe (TH)</a:t>
            </a:r>
          </a:p>
        </p:txBody>
      </p:sp>
      <p:pic>
        <p:nvPicPr>
          <p:cNvPr id="18437" name="Picture 9" descr="fzk_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2839" y="9221529"/>
            <a:ext cx="1142387" cy="31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0" descr="Wortbildmarke_schwar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9227" y="9221528"/>
            <a:ext cx="1280858" cy="22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127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AEEB1D-4924-4767-82AF-2BBDB29888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18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EEB1D-4924-4767-82AF-2BBDB298884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20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tif"/><Relationship Id="rId7" Type="http://schemas.openxmlformats.org/officeDocument/2006/relationships/image" Target="../media/image11.png"/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658"/>
          <a:stretch/>
        </p:blipFill>
        <p:spPr bwMode="auto">
          <a:xfrm>
            <a:off x="95251" y="3630505"/>
            <a:ext cx="11997722" cy="27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A20E57D-C23C-4E7B-80DA-536A7D008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416" y="6368259"/>
            <a:ext cx="480000" cy="480000"/>
          </a:xfrm>
          <a:prstGeom prst="rect">
            <a:avLst/>
          </a:prstGeom>
        </p:spPr>
      </p:pic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515938" y="6592402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800" dirty="0"/>
              <a:t>KIT – Die </a:t>
            </a:r>
            <a:r>
              <a:rPr lang="de-DE" sz="800" dirty="0" smtClean="0"/>
              <a:t>Forschungsuniversität</a:t>
            </a:r>
            <a:r>
              <a:rPr lang="de-DE" sz="800" baseline="0" dirty="0" smtClean="0"/>
              <a:t> </a:t>
            </a:r>
            <a:r>
              <a:rPr lang="de-DE" sz="800" dirty="0"/>
              <a:t>in der Helmholtz-Gemeinschaft</a:t>
            </a:r>
          </a:p>
        </p:txBody>
      </p:sp>
      <p:sp>
        <p:nvSpPr>
          <p:cNvPr id="20" name="Text Box 14"/>
          <p:cNvSpPr txBox="1">
            <a:spLocks noChangeArrowheads="1"/>
          </p:cNvSpPr>
          <p:nvPr userDrawn="1"/>
        </p:nvSpPr>
        <p:spPr bwMode="auto">
          <a:xfrm>
            <a:off x="9757835" y="6497643"/>
            <a:ext cx="2302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21" name="Text Box 21"/>
          <p:cNvSpPr txBox="1">
            <a:spLocks noChangeArrowheads="1"/>
          </p:cNvSpPr>
          <p:nvPr userDrawn="1"/>
        </p:nvSpPr>
        <p:spPr bwMode="auto">
          <a:xfrm>
            <a:off x="515938" y="3366344"/>
            <a:ext cx="60494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Institut</a:t>
            </a:r>
            <a:r>
              <a:rPr lang="de-DE" sz="1000" baseline="0" dirty="0">
                <a:solidFill>
                  <a:schemeClr val="bg1"/>
                </a:solidFill>
              </a:rPr>
              <a:t> für Fördertechnik und Logistiksysteme (IFL)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22" name="Picture 11" descr="KIT-Logo-rgb_d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338298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22" descr="IFL_farbe_ohneTex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164" y="344783"/>
            <a:ext cx="1199899" cy="742688"/>
          </a:xfrm>
          <a:prstGeom prst="rect">
            <a:avLst/>
          </a:prstGeom>
        </p:spPr>
      </p:pic>
      <p:sp>
        <p:nvSpPr>
          <p:cNvPr id="2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5938" y="1357870"/>
            <a:ext cx="11160125" cy="649287"/>
          </a:xfrm>
        </p:spPr>
        <p:txBody>
          <a:bodyPr/>
          <a:lstStyle>
            <a:lvl1pPr>
              <a:lnSpc>
                <a:spcPct val="90000"/>
              </a:lnSpc>
              <a:defRPr sz="2600" baseline="0"/>
            </a:lvl1pPr>
          </a:lstStyle>
          <a:p>
            <a:pPr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5938" y="2261848"/>
            <a:ext cx="11160125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82019917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7057" y="1204914"/>
            <a:ext cx="5469468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9725" y="1204914"/>
            <a:ext cx="546523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0707" y="333380"/>
            <a:ext cx="9215967" cy="56197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2"/>
          </p:nvPr>
        </p:nvSpPr>
        <p:spPr>
          <a:xfrm>
            <a:off x="522817" y="1843320"/>
            <a:ext cx="5469467" cy="424951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6195485" y="1850574"/>
            <a:ext cx="5469467" cy="424225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4648"/>
            <a:ext cx="12192000" cy="27093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9099"/>
            <a:ext cx="12192000" cy="2709333"/>
          </a:xfrm>
          <a:prstGeom prst="rect">
            <a:avLst/>
          </a:prstGeom>
        </p:spPr>
      </p:pic>
      <p:pic>
        <p:nvPicPr>
          <p:cNvPr id="5" name="Picture 9" descr="II_rahmen_neu_titel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74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515938" y="6592402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800" dirty="0"/>
              <a:t>KIT – Die </a:t>
            </a:r>
            <a:r>
              <a:rPr lang="de-DE" sz="800" dirty="0" smtClean="0"/>
              <a:t>Forschungsuniversität</a:t>
            </a:r>
            <a:r>
              <a:rPr lang="de-DE" sz="800" baseline="0" dirty="0" smtClean="0"/>
              <a:t> </a:t>
            </a:r>
            <a:r>
              <a:rPr lang="de-DE" sz="800" dirty="0"/>
              <a:t>in der Helmholtz-Gemeinschaft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9757835" y="6497643"/>
            <a:ext cx="2302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515938" y="1357870"/>
            <a:ext cx="11160125" cy="649287"/>
          </a:xfrm>
        </p:spPr>
        <p:txBody>
          <a:bodyPr/>
          <a:lstStyle>
            <a:lvl1pPr>
              <a:lnSpc>
                <a:spcPct val="90000"/>
              </a:lnSpc>
              <a:defRPr sz="2600" baseline="0"/>
            </a:lvl1pPr>
          </a:lstStyle>
          <a:p>
            <a:pPr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515938" y="2261848"/>
            <a:ext cx="11160125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Untertitel durch Klicken hinzufügen</a:t>
            </a:r>
          </a:p>
        </p:txBody>
      </p:sp>
      <p:sp>
        <p:nvSpPr>
          <p:cNvPr id="12" name="Text Box 21"/>
          <p:cNvSpPr txBox="1">
            <a:spLocks noChangeArrowheads="1"/>
          </p:cNvSpPr>
          <p:nvPr userDrawn="1"/>
        </p:nvSpPr>
        <p:spPr bwMode="auto">
          <a:xfrm>
            <a:off x="515938" y="3366344"/>
            <a:ext cx="60494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Institut</a:t>
            </a:r>
            <a:r>
              <a:rPr lang="de-DE" sz="1000" baseline="0" dirty="0">
                <a:solidFill>
                  <a:schemeClr val="bg1"/>
                </a:solidFill>
              </a:rPr>
              <a:t> für Fördertechnik und Logistiksysteme (IFL)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11" name="Picture 11" descr="KIT-Logo-rgb_d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338298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FL_farbe_ohneTex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164" y="344783"/>
            <a:ext cx="1199899" cy="7426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544"/>
          <a:stretch/>
        </p:blipFill>
        <p:spPr>
          <a:xfrm>
            <a:off x="5478069" y="5477546"/>
            <a:ext cx="289319" cy="3241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20E57D-C23C-4E7B-80DA-536A7D008B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416" y="6368259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5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2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iflfs02\dfs\Home\Hiwis\gabler\11 DynamicSorter\Dynamic Sorter Szenario A2.jpg">
            <a:extLst>
              <a:ext uri="{FF2B5EF4-FFF2-40B4-BE49-F238E27FC236}">
                <a16:creationId xmlns:a16="http://schemas.microsoft.com/office/drawing/2014/main" id="{ABE5DA85-8407-45DD-B4F1-B9588604CB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31232" y="3572383"/>
            <a:ext cx="11984567" cy="32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4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2E95A33-D1E0-40A3-9BD4-25F1139985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416" y="6368259"/>
            <a:ext cx="480000" cy="480000"/>
          </a:xfrm>
          <a:prstGeom prst="rect">
            <a:avLst/>
          </a:prstGeom>
        </p:spPr>
      </p:pic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515938" y="6592402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800" dirty="0"/>
              <a:t>KIT – Die </a:t>
            </a:r>
            <a:r>
              <a:rPr lang="de-DE" sz="800" dirty="0" smtClean="0"/>
              <a:t>Forschungsuniversität</a:t>
            </a:r>
            <a:r>
              <a:rPr lang="de-DE" sz="800" baseline="0" dirty="0" smtClean="0"/>
              <a:t> </a:t>
            </a:r>
            <a:r>
              <a:rPr lang="de-DE" sz="800" dirty="0"/>
              <a:t>in der Helmholtz-Gemeinschaft</a:t>
            </a:r>
          </a:p>
        </p:txBody>
      </p:sp>
      <p:sp>
        <p:nvSpPr>
          <p:cNvPr id="20" name="Text Box 14"/>
          <p:cNvSpPr txBox="1">
            <a:spLocks noChangeArrowheads="1"/>
          </p:cNvSpPr>
          <p:nvPr userDrawn="1"/>
        </p:nvSpPr>
        <p:spPr bwMode="auto">
          <a:xfrm>
            <a:off x="9757835" y="6497643"/>
            <a:ext cx="2302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21" name="Text Box 21"/>
          <p:cNvSpPr txBox="1">
            <a:spLocks noChangeArrowheads="1"/>
          </p:cNvSpPr>
          <p:nvPr userDrawn="1"/>
        </p:nvSpPr>
        <p:spPr bwMode="auto">
          <a:xfrm>
            <a:off x="515938" y="3366344"/>
            <a:ext cx="60494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Institut</a:t>
            </a:r>
            <a:r>
              <a:rPr lang="de-DE" sz="1000" baseline="0" dirty="0">
                <a:solidFill>
                  <a:schemeClr val="bg1"/>
                </a:solidFill>
              </a:rPr>
              <a:t> für Fördertechnik und Logistiksysteme (IFL)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22" name="Picture 11" descr="KIT-Logo-rgb_d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338298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22" descr="IFL_farbe_ohneTex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164" y="344783"/>
            <a:ext cx="1199899" cy="742688"/>
          </a:xfrm>
          <a:prstGeom prst="rect">
            <a:avLst/>
          </a:prstGeom>
        </p:spPr>
      </p:pic>
      <p:sp>
        <p:nvSpPr>
          <p:cNvPr id="2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5938" y="1357870"/>
            <a:ext cx="11160125" cy="649287"/>
          </a:xfrm>
        </p:spPr>
        <p:txBody>
          <a:bodyPr/>
          <a:lstStyle>
            <a:lvl1pPr>
              <a:lnSpc>
                <a:spcPct val="90000"/>
              </a:lnSpc>
              <a:defRPr sz="2600" baseline="0"/>
            </a:lvl1pPr>
          </a:lstStyle>
          <a:p>
            <a:pPr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5938" y="2261848"/>
            <a:ext cx="11160125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347279139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vs0964\bwSyncAndShare\Gabler - Hiwi - IFL\Cover Bild.jpg">
            <a:extLst>
              <a:ext uri="{FF2B5EF4-FFF2-40B4-BE49-F238E27FC236}">
                <a16:creationId xmlns:a16="http://schemas.microsoft.com/office/drawing/2014/main" id="{0C913DB9-F7F2-4F36-8600-E5C7F89E61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51" y="3593054"/>
            <a:ext cx="11965516" cy="28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A20E57D-C23C-4E7B-80DA-536A7D008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416" y="6368259"/>
            <a:ext cx="480000" cy="480000"/>
          </a:xfrm>
          <a:prstGeom prst="rect">
            <a:avLst/>
          </a:prstGeom>
        </p:spPr>
      </p:pic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515938" y="6592402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800" dirty="0"/>
              <a:t>KIT – Die </a:t>
            </a:r>
            <a:r>
              <a:rPr lang="de-DE" sz="800" dirty="0" smtClean="0"/>
              <a:t>Forschungsuniversität</a:t>
            </a:r>
            <a:r>
              <a:rPr lang="de-DE" sz="800" baseline="0" dirty="0" smtClean="0"/>
              <a:t> </a:t>
            </a:r>
            <a:r>
              <a:rPr lang="de-DE" sz="800" dirty="0"/>
              <a:t>in der Helmholtz-Gemeinschaft</a:t>
            </a:r>
          </a:p>
        </p:txBody>
      </p:sp>
      <p:sp>
        <p:nvSpPr>
          <p:cNvPr id="20" name="Text Box 14"/>
          <p:cNvSpPr txBox="1">
            <a:spLocks noChangeArrowheads="1"/>
          </p:cNvSpPr>
          <p:nvPr userDrawn="1"/>
        </p:nvSpPr>
        <p:spPr bwMode="auto">
          <a:xfrm>
            <a:off x="9757835" y="6497643"/>
            <a:ext cx="2302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21" name="Text Box 21"/>
          <p:cNvSpPr txBox="1">
            <a:spLocks noChangeArrowheads="1"/>
          </p:cNvSpPr>
          <p:nvPr userDrawn="1"/>
        </p:nvSpPr>
        <p:spPr bwMode="auto">
          <a:xfrm>
            <a:off x="515938" y="3366344"/>
            <a:ext cx="60494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Institut</a:t>
            </a:r>
            <a:r>
              <a:rPr lang="de-DE" sz="1000" baseline="0" dirty="0">
                <a:solidFill>
                  <a:schemeClr val="bg1"/>
                </a:solidFill>
              </a:rPr>
              <a:t> für Fördertechnik und Logistiksysteme (IFL)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22" name="Picture 11" descr="KIT-Logo-rgb_d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338298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22" descr="IFL_farbe_ohneTex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164" y="344783"/>
            <a:ext cx="1199899" cy="742688"/>
          </a:xfrm>
          <a:prstGeom prst="rect">
            <a:avLst/>
          </a:prstGeom>
        </p:spPr>
      </p:pic>
      <p:sp>
        <p:nvSpPr>
          <p:cNvPr id="2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5938" y="1357870"/>
            <a:ext cx="11160125" cy="649287"/>
          </a:xfrm>
        </p:spPr>
        <p:txBody>
          <a:bodyPr/>
          <a:lstStyle>
            <a:lvl1pPr>
              <a:lnSpc>
                <a:spcPct val="90000"/>
              </a:lnSpc>
              <a:defRPr sz="2600" baseline="0"/>
            </a:lvl1pPr>
          </a:lstStyle>
          <a:p>
            <a:pPr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5938" y="2261848"/>
            <a:ext cx="11160125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17477350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AG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39" y="3550024"/>
            <a:ext cx="11907885" cy="2829262"/>
          </a:xfrm>
          <a:prstGeom prst="rect">
            <a:avLst/>
          </a:prstGeom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41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A20E57D-C23C-4E7B-80DA-536A7D008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416" y="6368259"/>
            <a:ext cx="480000" cy="480000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 userDrawn="1"/>
        </p:nvSpPr>
        <p:spPr bwMode="auto">
          <a:xfrm>
            <a:off x="515938" y="6592402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800" dirty="0"/>
              <a:t>KIT – Die </a:t>
            </a:r>
            <a:r>
              <a:rPr lang="de-DE" sz="800" dirty="0" smtClean="0"/>
              <a:t>Forschungsuniversität</a:t>
            </a:r>
            <a:r>
              <a:rPr lang="de-DE" sz="800" baseline="0" dirty="0" smtClean="0"/>
              <a:t> </a:t>
            </a:r>
            <a:r>
              <a:rPr lang="de-DE" sz="800" dirty="0"/>
              <a:t>in der Helmholtz-Gemeinschaft</a:t>
            </a:r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9757835" y="6497643"/>
            <a:ext cx="2302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20" name="Text Box 21"/>
          <p:cNvSpPr txBox="1">
            <a:spLocks noChangeArrowheads="1"/>
          </p:cNvSpPr>
          <p:nvPr userDrawn="1"/>
        </p:nvSpPr>
        <p:spPr bwMode="auto">
          <a:xfrm>
            <a:off x="515938" y="3366344"/>
            <a:ext cx="60494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Institut</a:t>
            </a:r>
            <a:r>
              <a:rPr lang="de-DE" sz="1000" baseline="0" dirty="0">
                <a:solidFill>
                  <a:schemeClr val="bg1"/>
                </a:solidFill>
              </a:rPr>
              <a:t> für Fördertechnik und Logistiksysteme (IFL)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21" name="Picture 11" descr="KIT-Logo-rgb_d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338298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 descr="IFL_farbe_ohneTex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164" y="344783"/>
            <a:ext cx="1199899" cy="742688"/>
          </a:xfrm>
          <a:prstGeom prst="rect">
            <a:avLst/>
          </a:prstGeom>
        </p:spPr>
      </p:pic>
      <p:sp>
        <p:nvSpPr>
          <p:cNvPr id="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5938" y="1357870"/>
            <a:ext cx="11160125" cy="649287"/>
          </a:xfrm>
        </p:spPr>
        <p:txBody>
          <a:bodyPr/>
          <a:lstStyle>
            <a:lvl1pPr>
              <a:lnSpc>
                <a:spcPct val="90000"/>
              </a:lnSpc>
              <a:defRPr sz="2600" baseline="0"/>
            </a:lvl1pPr>
          </a:lstStyle>
          <a:p>
            <a:pPr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5938" y="2261848"/>
            <a:ext cx="11160125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8430469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KARIS_Audi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30" y="3621023"/>
            <a:ext cx="11923836" cy="2898112"/>
          </a:xfrm>
          <a:prstGeom prst="rect">
            <a:avLst/>
          </a:prstGeom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9" y="-3174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A20E57D-C23C-4E7B-80DA-536A7D008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416" y="6368259"/>
            <a:ext cx="480000" cy="480000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515938" y="6592402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800" dirty="0"/>
              <a:t>KIT – Die </a:t>
            </a:r>
            <a:r>
              <a:rPr lang="de-DE" sz="800" dirty="0" smtClean="0"/>
              <a:t>Forschungsuniversität</a:t>
            </a:r>
            <a:r>
              <a:rPr lang="de-DE" sz="800" baseline="0" dirty="0" smtClean="0"/>
              <a:t> </a:t>
            </a:r>
            <a:r>
              <a:rPr lang="de-DE" sz="800" dirty="0"/>
              <a:t>in der Helmholtz-Gemeinschaft</a:t>
            </a:r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9757835" y="6497643"/>
            <a:ext cx="2302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20" name="Text Box 21"/>
          <p:cNvSpPr txBox="1">
            <a:spLocks noChangeArrowheads="1"/>
          </p:cNvSpPr>
          <p:nvPr userDrawn="1"/>
        </p:nvSpPr>
        <p:spPr bwMode="auto">
          <a:xfrm>
            <a:off x="515938" y="3366344"/>
            <a:ext cx="60494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Institut</a:t>
            </a:r>
            <a:r>
              <a:rPr lang="de-DE" sz="1000" baseline="0" dirty="0">
                <a:solidFill>
                  <a:schemeClr val="bg1"/>
                </a:solidFill>
              </a:rPr>
              <a:t> für Fördertechnik und Logistiksysteme (IFL)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21" name="Picture 11" descr="KIT-Logo-rgb_d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338298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 descr="IFL_farbe_ohneTex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164" y="344783"/>
            <a:ext cx="1199899" cy="742688"/>
          </a:xfrm>
          <a:prstGeom prst="rect">
            <a:avLst/>
          </a:prstGeom>
        </p:spPr>
      </p:pic>
      <p:sp>
        <p:nvSpPr>
          <p:cNvPr id="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5938" y="1357870"/>
            <a:ext cx="11160125" cy="649287"/>
          </a:xfrm>
        </p:spPr>
        <p:txBody>
          <a:bodyPr/>
          <a:lstStyle>
            <a:lvl1pPr>
              <a:lnSpc>
                <a:spcPct val="90000"/>
              </a:lnSpc>
              <a:defRPr sz="2600" baseline="0"/>
            </a:lvl1pPr>
          </a:lstStyle>
          <a:p>
            <a:pPr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5938" y="2261848"/>
            <a:ext cx="11160125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637497580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817" y="1198565"/>
            <a:ext cx="5469467" cy="48942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5" y="1198565"/>
            <a:ext cx="5469467" cy="48942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0707" y="333380"/>
            <a:ext cx="921596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819" y="1198565"/>
            <a:ext cx="11142133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Karlsruhe Institute of Technology (KIT).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38795" y="6470339"/>
            <a:ext cx="1748999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fld id="{5B647550-B656-4BE2-B8EF-19D51A2DB4B7}" type="datetime1">
              <a:rPr lang="de-DE" sz="900" smtClean="0">
                <a:solidFill>
                  <a:schemeClr val="tx1"/>
                </a:solidFill>
              </a:rPr>
              <a:t>25.06.2020</a:t>
            </a:fld>
            <a:endParaRPr lang="it-IT" sz="900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1424" y="6470339"/>
            <a:ext cx="674941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fld id="{2B68CADA-C42E-4169-BB8F-4B608B489119}" type="slidenum">
              <a:rPr lang="it-IT" sz="900" b="1" smtClean="0">
                <a:solidFill>
                  <a:schemeClr val="tx1"/>
                </a:solidFill>
              </a:rPr>
              <a:t>‹Nr.›</a:t>
            </a:fld>
            <a:endParaRPr lang="it-IT" sz="900" b="1" dirty="0">
              <a:solidFill>
                <a:schemeClr val="tx1"/>
              </a:solidFill>
            </a:endParaRPr>
          </a:p>
        </p:txBody>
      </p:sp>
      <p:pic>
        <p:nvPicPr>
          <p:cNvPr id="11" name="Picture 13" descr="KIT-Logo-rgb_d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1366" y="333374"/>
            <a:ext cx="1224698" cy="56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IFL_sw_ohneText.jp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428" y="6461274"/>
            <a:ext cx="402225" cy="248961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1937612" y="6470339"/>
            <a:ext cx="2662207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900" dirty="0" smtClean="0"/>
              <a:t>Autor - Vortragstitel</a:t>
            </a:r>
            <a:endParaRPr lang="de-DE" sz="9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8057936-CB4F-4183-8285-17032189E683}"/>
              </a:ext>
            </a:extLst>
          </p:cNvPr>
          <p:cNvSpPr txBox="1"/>
          <p:nvPr userDrawn="1"/>
        </p:nvSpPr>
        <p:spPr>
          <a:xfrm>
            <a:off x="8924028" y="6470339"/>
            <a:ext cx="26691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dirty="0"/>
              <a:t>©  Institut für Fördertechnik und Logistiksysteme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58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0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0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fl.kit.edu" TargetMode="Externa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hyperlink" Target="http://www.ifl.kit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sz="3000" dirty="0" smtClean="0"/>
              <a:t>Folientitel: Arial 30pt fett</a:t>
            </a:r>
            <a:br>
              <a:rPr lang="de-DE" altLang="de-DE" sz="3000" dirty="0" smtClean="0"/>
            </a:br>
            <a:r>
              <a:rPr lang="de-DE" altLang="de-DE" sz="3000" dirty="0" smtClean="0"/>
              <a:t>2-zeilig möglich</a:t>
            </a:r>
            <a:endParaRPr lang="de-DE" altLang="de-DE" sz="30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Untertitel: Arial 18pt fett</a:t>
            </a:r>
          </a:p>
          <a:p>
            <a:r>
              <a:rPr lang="de-DE" dirty="0"/>
              <a:t>Auch zweizeilig möglich.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956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25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8287" y="3332990"/>
            <a:ext cx="11534364" cy="289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152597" algn="l"/>
              </a:tabLst>
            </a:pPr>
            <a:r>
              <a:rPr lang="de-DE" sz="1600" b="1" dirty="0"/>
              <a:t>	</a:t>
            </a:r>
            <a:r>
              <a:rPr lang="de-DE" sz="1867" dirty="0"/>
              <a:t>Karlsruher Institut für Technologie (KIT)</a:t>
            </a:r>
            <a:br>
              <a:rPr lang="de-DE" sz="1867" dirty="0"/>
            </a:br>
            <a:r>
              <a:rPr lang="de-DE" sz="1867" dirty="0"/>
              <a:t>	Institut für Fördertechnik und Logistiksysteme (IFL)</a:t>
            </a:r>
          </a:p>
          <a:p>
            <a:pPr>
              <a:lnSpc>
                <a:spcPct val="110000"/>
              </a:lnSpc>
              <a:tabLst>
                <a:tab pos="2152597" algn="l"/>
              </a:tabLst>
            </a:pPr>
            <a:endParaRPr lang="de-DE" sz="1333" dirty="0"/>
          </a:p>
          <a:p>
            <a:pPr>
              <a:lnSpc>
                <a:spcPct val="110000"/>
              </a:lnSpc>
              <a:tabLst>
                <a:tab pos="2152597" algn="l"/>
              </a:tabLst>
            </a:pPr>
            <a:r>
              <a:rPr lang="de-DE" sz="1600" b="1" dirty="0"/>
              <a:t>Besucheranschrift	</a:t>
            </a:r>
            <a:r>
              <a:rPr lang="de-DE" sz="1600" dirty="0"/>
              <a:t>Gotthard-Franz-Str. 8 Geb. 50.38</a:t>
            </a:r>
            <a:br>
              <a:rPr lang="de-DE" sz="1600" dirty="0"/>
            </a:br>
            <a:r>
              <a:rPr lang="de-DE" sz="1600" dirty="0"/>
              <a:t>	76131 Karlsruhe </a:t>
            </a:r>
          </a:p>
          <a:p>
            <a:pPr>
              <a:lnSpc>
                <a:spcPct val="110000"/>
              </a:lnSpc>
              <a:tabLst>
                <a:tab pos="2152597" algn="l"/>
              </a:tabLst>
            </a:pPr>
            <a:r>
              <a:rPr lang="de-DE" sz="1600" dirty="0"/>
              <a:t>				</a:t>
            </a:r>
          </a:p>
          <a:p>
            <a:pPr>
              <a:lnSpc>
                <a:spcPct val="110000"/>
              </a:lnSpc>
              <a:tabLst>
                <a:tab pos="2152597" algn="l"/>
              </a:tabLst>
            </a:pPr>
            <a:r>
              <a:rPr lang="de-DE" sz="1600" b="1" dirty="0"/>
              <a:t>Telefon</a:t>
            </a:r>
            <a:r>
              <a:rPr lang="de-DE" sz="1600" dirty="0"/>
              <a:t>	+49 (721) 608-48600				</a:t>
            </a:r>
            <a:br>
              <a:rPr lang="de-DE" sz="1600" dirty="0"/>
            </a:br>
            <a:r>
              <a:rPr lang="de-DE" sz="1600" b="1" dirty="0"/>
              <a:t>Telefax </a:t>
            </a:r>
            <a:r>
              <a:rPr lang="de-DE" sz="1600" dirty="0"/>
              <a:t>	+49 (721) 608-48609				</a:t>
            </a:r>
            <a:br>
              <a:rPr lang="de-DE" sz="1600" dirty="0"/>
            </a:br>
            <a:r>
              <a:rPr lang="de-DE" sz="1600" b="1" dirty="0"/>
              <a:t>E-Mail</a:t>
            </a:r>
            <a:r>
              <a:rPr lang="de-DE" sz="1600" dirty="0"/>
              <a:t>	</a:t>
            </a:r>
            <a:r>
              <a:rPr lang="de-DE" sz="1600" dirty="0">
                <a:hlinkClick r:id="rId3"/>
              </a:rPr>
              <a:t>info@ifl.kit.edu</a:t>
            </a:r>
            <a:r>
              <a:rPr lang="de-DE" sz="1600" dirty="0"/>
              <a:t> </a:t>
            </a:r>
          </a:p>
          <a:p>
            <a:pPr>
              <a:lnSpc>
                <a:spcPct val="110000"/>
              </a:lnSpc>
              <a:tabLst>
                <a:tab pos="2152597" algn="l"/>
              </a:tabLst>
            </a:pPr>
            <a:r>
              <a:rPr lang="de-DE" sz="1600" b="1" dirty="0"/>
              <a:t>Homepage</a:t>
            </a:r>
            <a:r>
              <a:rPr lang="de-DE" sz="1600" dirty="0"/>
              <a:t>	</a:t>
            </a:r>
            <a:r>
              <a:rPr lang="de-DE" sz="1600" dirty="0">
                <a:hlinkClick r:id="rId4"/>
              </a:rPr>
              <a:t>http://www.ifl.kit.edu</a:t>
            </a:r>
            <a:r>
              <a:rPr lang="de-DE" sz="1600" dirty="0"/>
              <a:t> </a:t>
            </a:r>
            <a:r>
              <a:rPr lang="de-DE" sz="1867" dirty="0"/>
              <a:t>				</a:t>
            </a:r>
            <a:endParaRPr lang="de-DE" sz="1333" dirty="0"/>
          </a:p>
        </p:txBody>
      </p:sp>
      <p:graphicFrame>
        <p:nvGraphicFramePr>
          <p:cNvPr id="6" name="Object 0"/>
          <p:cNvGraphicFramePr>
            <a:graphicFrameLocks noChangeAspect="1"/>
          </p:cNvGraphicFramePr>
          <p:nvPr>
            <p:extLst/>
          </p:nvPr>
        </p:nvGraphicFramePr>
        <p:xfrm>
          <a:off x="8880310" y="2180861"/>
          <a:ext cx="2834247" cy="38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esigner Zeichnung" r:id="rId5" imgW="6258240" imgH="8480160" progId="">
                  <p:embed/>
                </p:oleObj>
              </mc:Choice>
              <mc:Fallback>
                <p:oleObj name="Designer Zeichnung" r:id="rId5" imgW="6258240" imgH="8480160" progId="">
                  <p:embed/>
                  <p:pic>
                    <p:nvPicPr>
                      <p:cNvPr id="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0310" y="2180861"/>
                        <a:ext cx="2834247" cy="38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C:\Users\Benni\Desktop\HIWI II\Institutspräsentation\endblatt 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7" y="380343"/>
            <a:ext cx="43774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1993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  <a:tailEnd type="triangle"/>
        </a:ln>
      </a:spPr>
      <a:bodyPr rtlCol="0" anchor="ctr"/>
      <a:lstStyle>
        <a:defPPr>
          <a:defRPr dirty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</Words>
  <Application>Microsoft Office PowerPoint</Application>
  <PresentationFormat>Breitbild</PresentationFormat>
  <Paragraphs>10</Paragraphs>
  <Slides>3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6" baseType="lpstr">
      <vt:lpstr>Arial</vt:lpstr>
      <vt:lpstr>Standarddesign</vt:lpstr>
      <vt:lpstr>Designer Zeichnung</vt:lpstr>
      <vt:lpstr>Folientitel: Arial 30pt fett 2-zeilig möglich</vt:lpstr>
      <vt:lpstr>PowerPoint-Präsentation</vt:lpstr>
      <vt:lpstr>PowerPoint-Präsentation</vt:lpstr>
    </vt:vector>
  </TitlesOfParts>
  <Company>DER PUNKT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IFL - KIT</dc:title>
  <dc:creator>Andreas Trenkle</dc:creator>
  <cp:lastModifiedBy>Baumann, Marion (IFL)</cp:lastModifiedBy>
  <cp:revision>749</cp:revision>
  <cp:lastPrinted>2013-07-15T15:17:53Z</cp:lastPrinted>
  <dcterms:created xsi:type="dcterms:W3CDTF">2007-09-10T08:37:03Z</dcterms:created>
  <dcterms:modified xsi:type="dcterms:W3CDTF">2020-06-25T12:05:34Z</dcterms:modified>
</cp:coreProperties>
</file>